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2.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8.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12.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9.xml"/>
  <Override ContentType="application/vnd.openxmlformats-officedocument.presentationml.slide+xml" PartName="/ppt/slides/slide5.xml"/>
  <Override ContentType="application/vnd.openxmlformats-officedocument.presentationml.slide+xml" PartName="/ppt/slides/slide8.xml"/>
  <Override ContentType="application/vnd.openxmlformats-officedocument.presentationml.slide+xml" PartName="/ppt/slides/slide7.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9" r:id="rId5"/>
    <p:sldMasterId id="2147483690" r:id="rId6"/>
    <p:sldMasterId id="2147483719" r:id="rId7"/>
    <p:sldMasterId id="2147483751" r:id="rId8"/>
    <p:sldMasterId id="2147483762" r:id="rId9"/>
  </p:sldMasterIdLst>
  <p:notesMasterIdLst>
    <p:notesMasterId r:id="rId10"/>
  </p:notesMasterIdLst>
  <p:sldIdLst>
    <p:sldId id="256" r:id="rId11"/>
    <p:sldId id="257" r:id="rId12"/>
    <p:sldId id="258" r:id="rId13"/>
    <p:sldId id="259" r:id="rId14"/>
    <p:sldId id="260" r:id="rId15"/>
    <p:sldId id="261" r:id="rId16"/>
    <p:sldId id="262" r:id="rId17"/>
    <p:sldId id="263" r:id="rId18"/>
    <p:sldId id="264" r:id="rId19"/>
    <p:sldId id="265" r:id="rId20"/>
    <p:sldId id="266" r:id="rId21"/>
    <p:sldId id="267" r:id="rId22"/>
  </p:sldIdLst>
  <p:sldSz cy="5143500" cx="9144000"/>
  <p:notesSz cx="6858000" cy="9144000"/>
  <p:embeddedFontLst>
    <p:embeddedFont>
      <p:font typeface="Inter"/>
      <p:regular r:id="rId23"/>
      <p:bold r:id="rId24"/>
      <p:italic r:id="rId25"/>
      <p:boldItalic r:id="rId26"/>
    </p:embeddedFont>
    <p:embeddedFont>
      <p:font typeface="Roboto Condensed"/>
      <p:regular r:id="rId27"/>
      <p:bold r:id="rId28"/>
      <p:italic r:id="rId29"/>
      <p:boldItalic r:id="rId30"/>
    </p:embeddedFont>
    <p:embeddedFont>
      <p:font typeface="Inter ExtraBold"/>
      <p:bold r:id="rId31"/>
      <p:boldItalic r:id="rId32"/>
    </p:embeddedFont>
    <p:embeddedFont>
      <p:font typeface="Inter Medium"/>
      <p:regular r:id="rId33"/>
      <p:bold r:id="rId34"/>
      <p:italic r:id="rId35"/>
      <p:boldItalic r:id="rId36"/>
    </p:embeddedFont>
    <p:embeddedFont>
      <p:font typeface="Inter Black"/>
      <p:bold r:id="rId37"/>
      <p:boldItalic r:id="rId3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39" roundtripDataSignature="AMtx7mj+Vk4gdOqaWrWMuY8tKdA62ohKc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0.xml"/><Relationship Id="rId22" Type="http://schemas.openxmlformats.org/officeDocument/2006/relationships/slide" Target="slides/slide12.xml"/><Relationship Id="rId21" Type="http://schemas.openxmlformats.org/officeDocument/2006/relationships/slide" Target="slides/slide11.xml"/><Relationship Id="rId24" Type="http://schemas.openxmlformats.org/officeDocument/2006/relationships/font" Target="fonts/Inter-bold.fntdata"/><Relationship Id="rId23" Type="http://schemas.openxmlformats.org/officeDocument/2006/relationships/font" Target="fonts/Inter-regular.fntdata"/><Relationship Id="rId1" Type="http://schemas.openxmlformats.org/officeDocument/2006/relationships/theme" Target="theme/theme5.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26" Type="http://schemas.openxmlformats.org/officeDocument/2006/relationships/font" Target="fonts/Inter-boldItalic.fntdata"/><Relationship Id="rId25" Type="http://schemas.openxmlformats.org/officeDocument/2006/relationships/font" Target="fonts/Inter-italic.fntdata"/><Relationship Id="rId28" Type="http://schemas.openxmlformats.org/officeDocument/2006/relationships/font" Target="fonts/RobotoCondensed-bold.fntdata"/><Relationship Id="rId27" Type="http://schemas.openxmlformats.org/officeDocument/2006/relationships/font" Target="fonts/RobotoCondensed-regular.fntdata"/><Relationship Id="rId5" Type="http://schemas.openxmlformats.org/officeDocument/2006/relationships/slideMaster" Target="slideMasters/slideMaster2.xml"/><Relationship Id="rId6" Type="http://schemas.openxmlformats.org/officeDocument/2006/relationships/slideMaster" Target="slideMasters/slideMaster3.xml"/><Relationship Id="rId29" Type="http://schemas.openxmlformats.org/officeDocument/2006/relationships/font" Target="fonts/RobotoCondensed-italic.fntdata"/><Relationship Id="rId7" Type="http://schemas.openxmlformats.org/officeDocument/2006/relationships/slideMaster" Target="slideMasters/slideMaster4.xml"/><Relationship Id="rId8" Type="http://schemas.openxmlformats.org/officeDocument/2006/relationships/slideMaster" Target="slideMasters/slideMaster5.xml"/><Relationship Id="rId31" Type="http://schemas.openxmlformats.org/officeDocument/2006/relationships/font" Target="fonts/InterExtraBold-bold.fntdata"/><Relationship Id="rId30" Type="http://schemas.openxmlformats.org/officeDocument/2006/relationships/font" Target="fonts/RobotoCondensed-boldItalic.fntdata"/><Relationship Id="rId11" Type="http://schemas.openxmlformats.org/officeDocument/2006/relationships/slide" Target="slides/slide1.xml"/><Relationship Id="rId33" Type="http://schemas.openxmlformats.org/officeDocument/2006/relationships/font" Target="fonts/InterMedium-regular.fntdata"/><Relationship Id="rId10" Type="http://schemas.openxmlformats.org/officeDocument/2006/relationships/notesMaster" Target="notesMasters/notesMaster1.xml"/><Relationship Id="rId32" Type="http://schemas.openxmlformats.org/officeDocument/2006/relationships/font" Target="fonts/InterExtraBold-boldItalic.fntdata"/><Relationship Id="rId13" Type="http://schemas.openxmlformats.org/officeDocument/2006/relationships/slide" Target="slides/slide3.xml"/><Relationship Id="rId35" Type="http://schemas.openxmlformats.org/officeDocument/2006/relationships/font" Target="fonts/InterMedium-italic.fntdata"/><Relationship Id="rId12" Type="http://schemas.openxmlformats.org/officeDocument/2006/relationships/slide" Target="slides/slide2.xml"/><Relationship Id="rId34" Type="http://schemas.openxmlformats.org/officeDocument/2006/relationships/font" Target="fonts/InterMedium-bold.fntdata"/><Relationship Id="rId15" Type="http://schemas.openxmlformats.org/officeDocument/2006/relationships/slide" Target="slides/slide5.xml"/><Relationship Id="rId37" Type="http://schemas.openxmlformats.org/officeDocument/2006/relationships/font" Target="fonts/InterBlack-bold.fntdata"/><Relationship Id="rId14" Type="http://schemas.openxmlformats.org/officeDocument/2006/relationships/slide" Target="slides/slide4.xml"/><Relationship Id="rId36" Type="http://schemas.openxmlformats.org/officeDocument/2006/relationships/font" Target="fonts/InterMedium-boldItalic.fntdata"/><Relationship Id="rId17" Type="http://schemas.openxmlformats.org/officeDocument/2006/relationships/slide" Target="slides/slide7.xml"/><Relationship Id="rId39" Type="http://customschemas.google.com/relationships/presentationmetadata" Target="metadata"/><Relationship Id="rId16" Type="http://schemas.openxmlformats.org/officeDocument/2006/relationships/slide" Target="slides/slide6.xml"/><Relationship Id="rId38" Type="http://schemas.openxmlformats.org/officeDocument/2006/relationships/font" Target="fonts/InterBlack-boldItalic.fntdata"/><Relationship Id="rId19" Type="http://schemas.openxmlformats.org/officeDocument/2006/relationships/slide" Target="slides/slide9.xml"/><Relationship Id="rId18"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7" name="Shape 11837"/>
        <p:cNvGrpSpPr/>
        <p:nvPr/>
      </p:nvGrpSpPr>
      <p:grpSpPr>
        <a:xfrm>
          <a:off x="0" y="0"/>
          <a:ext cx="0" cy="0"/>
          <a:chOff x="0" y="0"/>
          <a:chExt cx="0" cy="0"/>
        </a:xfrm>
      </p:grpSpPr>
      <p:sp>
        <p:nvSpPr>
          <p:cNvPr id="11838" name="Google Shape;11838;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39" name="Google Shape;11839;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Commuter Benefits.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4" name="Shape 11984"/>
        <p:cNvGrpSpPr/>
        <p:nvPr/>
      </p:nvGrpSpPr>
      <p:grpSpPr>
        <a:xfrm>
          <a:off x="0" y="0"/>
          <a:ext cx="0" cy="0"/>
          <a:chOff x="0" y="0"/>
          <a:chExt cx="0" cy="0"/>
        </a:xfrm>
      </p:grpSpPr>
      <p:sp>
        <p:nvSpPr>
          <p:cNvPr id="11985" name="Google Shape;11985;g30589d8a945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86" name="Google Shape;11986;g30589d8a945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rPr i="1" lang="en"/>
              <a:t>If participates ask for instructions…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Live Chat: from your online account, select Need Help? in the bottom right corner, which will open a virtual assistant window, then follow prompts.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Support on Website: </a:t>
            </a:r>
            <a:r>
              <a:rPr i="1" lang="en">
                <a:solidFill>
                  <a:schemeClr val="dk1"/>
                </a:solidFill>
              </a:rPr>
              <a:t>To access the form, follow the below steps: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SzPts val="1100"/>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SzPts val="1100"/>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298450" lvl="0" marL="457200" rtl="0" algn="l">
              <a:lnSpc>
                <a:spcPct val="115000"/>
              </a:lnSpc>
              <a:spcBef>
                <a:spcPts val="1200"/>
              </a:spcBef>
              <a:spcAft>
                <a:spcPts val="0"/>
              </a:spcAft>
              <a:buClr>
                <a:schemeClr val="dk1"/>
              </a:buClr>
              <a:buSzPts val="11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Complete the form.</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A successful submission message will appear indicating that we'll be in touch.</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The employee/participant will receive an email response with additional details or resolution to their inquiry.</a:t>
            </a:r>
            <a:endParaRPr/>
          </a:p>
          <a:p>
            <a:pPr indent="0" lvl="0" marL="0" rtl="0" algn="l">
              <a:lnSpc>
                <a:spcPct val="100000"/>
              </a:lnSpc>
              <a:spcBef>
                <a:spcPts val="1200"/>
              </a:spcBef>
              <a:spcAft>
                <a:spcPts val="0"/>
              </a:spcAft>
              <a:buClr>
                <a:schemeClr val="dk1"/>
              </a:buClr>
              <a:buSzPts val="1200"/>
              <a:buFont typeface="Calibri"/>
              <a:buNone/>
            </a:pPr>
            <a:r>
              <a:rPr i="1" lang="en"/>
              <a:t>Form URL: </a:t>
            </a:r>
            <a:r>
              <a:rPr i="1" lang="en" u="sng">
                <a:solidFill>
                  <a:schemeClr val="hlink"/>
                </a:solidFill>
                <a:hlinkClick r:id="rId5"/>
              </a:rPr>
              <a:t>https://wexhealthinc.my.site.com/WEXbenefitscontactus/s/</a:t>
            </a:r>
            <a:endParaRPr i="1"/>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1" name="Shape 12021"/>
        <p:cNvGrpSpPr/>
        <p:nvPr/>
      </p:nvGrpSpPr>
      <p:grpSpPr>
        <a:xfrm>
          <a:off x="0" y="0"/>
          <a:ext cx="0" cy="0"/>
          <a:chOff x="0" y="0"/>
          <a:chExt cx="0" cy="0"/>
        </a:xfrm>
      </p:grpSpPr>
      <p:sp>
        <p:nvSpPr>
          <p:cNvPr id="12022" name="Google Shape;12022;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023" name="Google Shape;12023;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5" name="Shape 12025"/>
        <p:cNvGrpSpPr/>
        <p:nvPr/>
      </p:nvGrpSpPr>
      <p:grpSpPr>
        <a:xfrm>
          <a:off x="0" y="0"/>
          <a:ext cx="0" cy="0"/>
          <a:chOff x="0" y="0"/>
          <a:chExt cx="0" cy="0"/>
        </a:xfrm>
      </p:grpSpPr>
      <p:sp>
        <p:nvSpPr>
          <p:cNvPr id="12026" name="Google Shape;12026;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027" name="Google Shape;12027;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42" name="Shape 11842"/>
        <p:cNvGrpSpPr/>
        <p:nvPr/>
      </p:nvGrpSpPr>
      <p:grpSpPr>
        <a:xfrm>
          <a:off x="0" y="0"/>
          <a:ext cx="0" cy="0"/>
          <a:chOff x="0" y="0"/>
          <a:chExt cx="0" cy="0"/>
        </a:xfrm>
      </p:grpSpPr>
      <p:sp>
        <p:nvSpPr>
          <p:cNvPr id="11843" name="Google Shape;11843;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44" name="Google Shape;11844;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47" name="Shape 11847"/>
        <p:cNvGrpSpPr/>
        <p:nvPr/>
      </p:nvGrpSpPr>
      <p:grpSpPr>
        <a:xfrm>
          <a:off x="0" y="0"/>
          <a:ext cx="0" cy="0"/>
          <a:chOff x="0" y="0"/>
          <a:chExt cx="0" cy="0"/>
        </a:xfrm>
      </p:grpSpPr>
      <p:sp>
        <p:nvSpPr>
          <p:cNvPr id="11848" name="Google Shape;11848;g280d47541b4_0_19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49" name="Google Shape;11849;g280d47541b4_0_19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Why should you choose commuter benefits?</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Commuter benefits allow you to put money from your paycheck aside each month, before taxes are taken out, for qualified mass transit and parking expenses.</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You will experience fast savings, you can save 40% or more on your costs commuting to and from work.</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You will also get hours back in your day, the average one way commute to work is nearly 30 minutes! By using public transit, you can use that time to read news, text friends or family, or simply get a start on your day.</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Studies have also shown that people who commute to and from work in a method other than a private vehicle are less stressed.</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Enrolling in the commuter plan also makes an impact on the environment, doing your part to reduce traffic congestion and air pollution.</a:t>
            </a:r>
            <a:endParaRPr sz="1200">
              <a:solidFill>
                <a:schemeClr val="dk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54" name="Shape 11854"/>
        <p:cNvGrpSpPr/>
        <p:nvPr/>
      </p:nvGrpSpPr>
      <p:grpSpPr>
        <a:xfrm>
          <a:off x="0" y="0"/>
          <a:ext cx="0" cy="0"/>
          <a:chOff x="0" y="0"/>
          <a:chExt cx="0" cy="0"/>
        </a:xfrm>
      </p:grpSpPr>
      <p:sp>
        <p:nvSpPr>
          <p:cNvPr id="11855" name="Google Shape;11855;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56" name="Google Shape;11856;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Commuter funds can be used on a variety of transportation and parking expenses that allow you to travel to and from work.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Eligible modes of transportation include but aren’t limited to:</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Train</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Bus</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Subway</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Ferry</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Vanpool (must seat at least 6 adults)</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Parking or parking meter near your place of employment</a:t>
            </a: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4" name="Shape 11874"/>
        <p:cNvGrpSpPr/>
        <p:nvPr/>
      </p:nvGrpSpPr>
      <p:grpSpPr>
        <a:xfrm>
          <a:off x="0" y="0"/>
          <a:ext cx="0" cy="0"/>
          <a:chOff x="0" y="0"/>
          <a:chExt cx="0" cy="0"/>
        </a:xfrm>
      </p:grpSpPr>
      <p:sp>
        <p:nvSpPr>
          <p:cNvPr id="11875" name="Google Shape;11875;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76" name="Google Shape;11876;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 IRS sets the maximum dollar amount you can elect and contribute to the commuter and parking plan.</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 </a:t>
            </a:r>
            <a:r>
              <a:rPr b="1" lang="en" sz="1200">
                <a:solidFill>
                  <a:schemeClr val="dk1"/>
                </a:solidFill>
              </a:rPr>
              <a:t>2025 </a:t>
            </a:r>
            <a:r>
              <a:rPr lang="en" sz="1200">
                <a:solidFill>
                  <a:schemeClr val="dk1"/>
                </a:solidFill>
              </a:rPr>
              <a:t>limit is </a:t>
            </a:r>
            <a:r>
              <a:rPr b="1" lang="en" sz="1200">
                <a:solidFill>
                  <a:schemeClr val="dk1"/>
                </a:solidFill>
              </a:rPr>
              <a:t>$325 per month</a:t>
            </a:r>
            <a:r>
              <a:rPr lang="en" sz="1200">
                <a:solidFill>
                  <a:schemeClr val="dk1"/>
                </a:solidFill>
              </a:rPr>
              <a:t> for both transit and parking.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 recommend reviewing how much you spend on eligible expenses every year to determine how much to elect. </a:t>
            </a:r>
            <a:endParaRPr sz="1200">
              <a:solidFill>
                <a:schemeClr val="dk1"/>
              </a:solidFill>
            </a:endParaRPr>
          </a:p>
          <a:p>
            <a:pPr indent="0" lvl="0" marL="158750" rtl="0" algn="l">
              <a:lnSpc>
                <a:spcPct val="100000"/>
              </a:lnSpc>
              <a:spcBef>
                <a:spcPts val="0"/>
              </a:spcBef>
              <a:spcAft>
                <a:spcPts val="0"/>
              </a:spcAft>
              <a:buSzPts val="1100"/>
              <a:buNone/>
            </a:pPr>
            <a:br>
              <a:rPr lang="en" sz="1200"/>
            </a:br>
            <a:endParaRPr sz="1200"/>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88" name="Shape 11888"/>
        <p:cNvGrpSpPr/>
        <p:nvPr/>
      </p:nvGrpSpPr>
      <p:grpSpPr>
        <a:xfrm>
          <a:off x="0" y="0"/>
          <a:ext cx="0" cy="0"/>
          <a:chOff x="0" y="0"/>
          <a:chExt cx="0" cy="0"/>
        </a:xfrm>
      </p:grpSpPr>
      <p:sp>
        <p:nvSpPr>
          <p:cNvPr id="11889" name="Google Shape;11889;g280d47541b4_0_101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90" name="Google Shape;11890;g280d47541b4_0_101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access your commuter funds by using the WEX benefits card or by filing a claim for reimbursement through your mobile app.</a:t>
            </a:r>
            <a:endParaRPr sz="1200">
              <a:solidFill>
                <a:schemeClr val="dk1"/>
              </a:solidFill>
            </a:endParaRPr>
          </a:p>
          <a:p>
            <a:pPr indent="0" lvl="0" marL="0" rtl="0" algn="l">
              <a:lnSpc>
                <a:spcPct val="100000"/>
              </a:lnSpc>
              <a:spcBef>
                <a:spcPts val="0"/>
              </a:spcBef>
              <a:spcAft>
                <a:spcPts val="0"/>
              </a:spcAft>
              <a:buSzPts val="1100"/>
              <a:buNone/>
            </a:pPr>
            <a:r>
              <a:t/>
            </a:r>
            <a:endParaRPr>
              <a:latin typeface="Calibri"/>
              <a:ea typeface="Calibri"/>
              <a:cs typeface="Calibri"/>
              <a:sym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4" name="Shape 11914"/>
        <p:cNvGrpSpPr/>
        <p:nvPr/>
      </p:nvGrpSpPr>
      <p:grpSpPr>
        <a:xfrm>
          <a:off x="0" y="0"/>
          <a:ext cx="0" cy="0"/>
          <a:chOff x="0" y="0"/>
          <a:chExt cx="0" cy="0"/>
        </a:xfrm>
      </p:grpSpPr>
      <p:sp>
        <p:nvSpPr>
          <p:cNvPr id="11915" name="Google Shape;11915;g280d47541b4_0_380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16" name="Google Shape;11916;g280d47541b4_0_380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9" name="Shape 11919"/>
        <p:cNvGrpSpPr/>
        <p:nvPr/>
      </p:nvGrpSpPr>
      <p:grpSpPr>
        <a:xfrm>
          <a:off x="0" y="0"/>
          <a:ext cx="0" cy="0"/>
          <a:chOff x="0" y="0"/>
          <a:chExt cx="0" cy="0"/>
        </a:xfrm>
      </p:grpSpPr>
      <p:sp>
        <p:nvSpPr>
          <p:cNvPr id="11920" name="Google Shape;11920;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21" name="Google Shape;11921;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Those eligible for Smart commute  can load commuter funds onto transit cards through a commuter page in their WEX online account each month. It’s easy! Just click the “Place Commuter Order” button to access Smart commute, click the “New Order” button and follow a few simple steps.</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Smart commute orders must be placed by 11:59 p.m. Eastern time on the 10</a:t>
            </a:r>
            <a:r>
              <a:rPr baseline="30000" lang="en" sz="1200">
                <a:solidFill>
                  <a:schemeClr val="dk1"/>
                </a:solidFill>
              </a:rPr>
              <a:t>th</a:t>
            </a:r>
            <a:r>
              <a:rPr lang="en" sz="1200">
                <a:solidFill>
                  <a:schemeClr val="dk1"/>
                </a:solidFill>
              </a:rPr>
              <a:t> of the month prior to the balance being used for commuter funds to be accessible on your transit cards. If this deadline isn’t met, funds won’t be loaded onto transit cards.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43" name="Shape 11943"/>
        <p:cNvGrpSpPr/>
        <p:nvPr/>
      </p:nvGrpSpPr>
      <p:grpSpPr>
        <a:xfrm>
          <a:off x="0" y="0"/>
          <a:ext cx="0" cy="0"/>
          <a:chOff x="0" y="0"/>
          <a:chExt cx="0" cy="0"/>
        </a:xfrm>
      </p:grpSpPr>
      <p:sp>
        <p:nvSpPr>
          <p:cNvPr id="11944" name="Google Shape;11944;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45" name="Google Shape;11945;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The WEX mobile app provides you with quick easy access to your online account. After logging in the first time, you can set up fingerprint access right from your phone</a:t>
            </a:r>
            <a:r>
              <a:rPr lang="en" sz="1200"/>
              <a:t>, allowing you to quickly </a:t>
            </a:r>
            <a:r>
              <a:rPr i="0" lang="en" sz="1200" u="none" cap="none" strike="noStrike">
                <a:solidFill>
                  <a:srgbClr val="000000"/>
                </a:solidFill>
              </a:rPr>
              <a:t>check your account balance or file cla</a:t>
            </a:r>
            <a:r>
              <a:rPr lang="en" sz="1200"/>
              <a:t>ims right from the palm of your hand. </a:t>
            </a:r>
            <a:endParaRPr i="0" sz="1200" u="none" cap="none" strike="noStrike">
              <a:solidFill>
                <a:srgbClr val="000000"/>
              </a:solidFill>
            </a:endParaRPr>
          </a:p>
          <a:p>
            <a:pPr indent="0" lvl="0" marL="0" marR="0" rtl="0" algn="l">
              <a:lnSpc>
                <a:spcPct val="100000"/>
              </a:lnSpc>
              <a:spcBef>
                <a:spcPts val="0"/>
              </a:spcBef>
              <a:spcAft>
                <a:spcPts val="0"/>
              </a:spcAft>
              <a:buSzPts val="1100"/>
              <a:buNone/>
            </a:pPr>
            <a:r>
              <a:t/>
            </a:r>
            <a:endParaRPr sz="1200"/>
          </a:p>
        </p:txBody>
      </p:sp>
      <p:sp>
        <p:nvSpPr>
          <p:cNvPr id="11946" name="Google Shape;11946;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1.jpg"/><Relationship Id="rId3" Type="http://schemas.openxmlformats.org/officeDocument/2006/relationships/image" Target="../media/image12.png"/><Relationship Id="rId4" Type="http://schemas.openxmlformats.org/officeDocument/2006/relationships/image" Target="../media/image10.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3.jpg"/><Relationship Id="rId3" Type="http://schemas.openxmlformats.org/officeDocument/2006/relationships/image" Target="../media/image16.png"/><Relationship Id="rId4" Type="http://schemas.openxmlformats.org/officeDocument/2006/relationships/image" Target="../media/image14.jp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jpg"/><Relationship Id="rId3" Type="http://schemas.openxmlformats.org/officeDocument/2006/relationships/image" Target="../media/image12.png"/><Relationship Id="rId4" Type="http://schemas.openxmlformats.org/officeDocument/2006/relationships/image" Target="../media/image10.jp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jpg"/><Relationship Id="rId3" Type="http://schemas.openxmlformats.org/officeDocument/2006/relationships/image" Target="../media/image15.png"/><Relationship Id="rId4" Type="http://schemas.openxmlformats.org/officeDocument/2006/relationships/image" Target="../media/image14.jp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4.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jpg"/><Relationship Id="rId3" Type="http://schemas.openxmlformats.org/officeDocument/2006/relationships/image" Target="../media/image12.png"/><Relationship Id="rId4" Type="http://schemas.openxmlformats.org/officeDocument/2006/relationships/image" Target="../media/image10.jp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jpg"/><Relationship Id="rId3" Type="http://schemas.openxmlformats.org/officeDocument/2006/relationships/image" Target="../media/image16.png"/><Relationship Id="rId4" Type="http://schemas.openxmlformats.org/officeDocument/2006/relationships/image" Target="../media/image14.jp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00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004" name="Google Shape;100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005" name="Google Shape;100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006" name="Google Shape;100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8704" name="Shape 8704"/>
        <p:cNvGrpSpPr/>
        <p:nvPr/>
      </p:nvGrpSpPr>
      <p:grpSpPr>
        <a:xfrm>
          <a:off x="0" y="0"/>
          <a:ext cx="0" cy="0"/>
          <a:chOff x="0" y="0"/>
          <a:chExt cx="0" cy="0"/>
        </a:xfrm>
      </p:grpSpPr>
      <p:sp>
        <p:nvSpPr>
          <p:cNvPr id="8705" name="Google Shape;8705;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6" name="Google Shape;8706;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07" name="Google Shape;8707;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8" name="Google Shape;8708;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9" name="Google Shape;8709;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710" name="Shape 8710"/>
        <p:cNvGrpSpPr/>
        <p:nvPr/>
      </p:nvGrpSpPr>
      <p:grpSpPr>
        <a:xfrm>
          <a:off x="0" y="0"/>
          <a:ext cx="0" cy="0"/>
          <a:chOff x="0" y="0"/>
          <a:chExt cx="0" cy="0"/>
        </a:xfrm>
      </p:grpSpPr>
      <p:sp>
        <p:nvSpPr>
          <p:cNvPr id="8711" name="Google Shape;8711;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2" name="Google Shape;8712;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8713" name="Google Shape;8713;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4" name="Google Shape;8714;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5" name="Google Shape;8715;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8716" name="Shape 8716"/>
        <p:cNvGrpSpPr/>
        <p:nvPr/>
      </p:nvGrpSpPr>
      <p:grpSpPr>
        <a:xfrm>
          <a:off x="0" y="0"/>
          <a:ext cx="0" cy="0"/>
          <a:chOff x="0" y="0"/>
          <a:chExt cx="0" cy="0"/>
        </a:xfrm>
      </p:grpSpPr>
      <p:sp>
        <p:nvSpPr>
          <p:cNvPr id="8717" name="Google Shape;8717;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8" name="Google Shape;8718;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19" name="Google Shape;8719;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20" name="Google Shape;8720;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1" name="Google Shape;8721;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2" name="Google Shape;8722;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8723" name="Shape 8723"/>
        <p:cNvGrpSpPr/>
        <p:nvPr/>
      </p:nvGrpSpPr>
      <p:grpSpPr>
        <a:xfrm>
          <a:off x="0" y="0"/>
          <a:ext cx="0" cy="0"/>
          <a:chOff x="0" y="0"/>
          <a:chExt cx="0" cy="0"/>
        </a:xfrm>
      </p:grpSpPr>
      <p:sp>
        <p:nvSpPr>
          <p:cNvPr id="8724" name="Google Shape;8724;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5" name="Google Shape;8725;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8726" name="Google Shape;8726;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27" name="Google Shape;8727;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8728" name="Google Shape;8728;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29" name="Google Shape;8729;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0" name="Google Shape;8730;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1" name="Google Shape;8731;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732" name="Shape 8732"/>
        <p:cNvGrpSpPr/>
        <p:nvPr/>
      </p:nvGrpSpPr>
      <p:grpSpPr>
        <a:xfrm>
          <a:off x="0" y="0"/>
          <a:ext cx="0" cy="0"/>
          <a:chOff x="0" y="0"/>
          <a:chExt cx="0" cy="0"/>
        </a:xfrm>
      </p:grpSpPr>
      <p:sp>
        <p:nvSpPr>
          <p:cNvPr id="8733" name="Google Shape;8733;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4" name="Google Shape;8734;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5" name="Google Shape;8735;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6" name="Google Shape;8736;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8737" name="Shape 8737"/>
        <p:cNvGrpSpPr/>
        <p:nvPr/>
      </p:nvGrpSpPr>
      <p:grpSpPr>
        <a:xfrm>
          <a:off x="0" y="0"/>
          <a:ext cx="0" cy="0"/>
          <a:chOff x="0" y="0"/>
          <a:chExt cx="0" cy="0"/>
        </a:xfrm>
      </p:grpSpPr>
      <p:sp>
        <p:nvSpPr>
          <p:cNvPr id="8738" name="Google Shape;8738;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9" name="Google Shape;8739;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0" name="Google Shape;8740;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8741" name="Shape 8741"/>
        <p:cNvGrpSpPr/>
        <p:nvPr/>
      </p:nvGrpSpPr>
      <p:grpSpPr>
        <a:xfrm>
          <a:off x="0" y="0"/>
          <a:ext cx="0" cy="0"/>
          <a:chOff x="0" y="0"/>
          <a:chExt cx="0" cy="0"/>
        </a:xfrm>
      </p:grpSpPr>
      <p:sp>
        <p:nvSpPr>
          <p:cNvPr id="8742" name="Google Shape;8742;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3" name="Google Shape;8743;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8744" name="Google Shape;8744;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8745" name="Google Shape;8745;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6" name="Google Shape;8746;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7" name="Google Shape;8747;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8748" name="Shape 8748"/>
        <p:cNvGrpSpPr/>
        <p:nvPr/>
      </p:nvGrpSpPr>
      <p:grpSpPr>
        <a:xfrm>
          <a:off x="0" y="0"/>
          <a:ext cx="0" cy="0"/>
          <a:chOff x="0" y="0"/>
          <a:chExt cx="0" cy="0"/>
        </a:xfrm>
      </p:grpSpPr>
      <p:sp>
        <p:nvSpPr>
          <p:cNvPr id="8749" name="Google Shape;8749;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0" name="Google Shape;8750;p181"/>
          <p:cNvSpPr/>
          <p:nvPr>
            <p:ph idx="2" type="pic"/>
          </p:nvPr>
        </p:nvSpPr>
        <p:spPr>
          <a:xfrm>
            <a:off x="3887391" y="740569"/>
            <a:ext cx="4629150" cy="3655219"/>
          </a:xfrm>
          <a:prstGeom prst="rect">
            <a:avLst/>
          </a:prstGeom>
          <a:noFill/>
          <a:ln>
            <a:noFill/>
          </a:ln>
        </p:spPr>
      </p:sp>
      <p:sp>
        <p:nvSpPr>
          <p:cNvPr id="8751" name="Google Shape;8751;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8752" name="Google Shape;8752;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3" name="Google Shape;8753;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4" name="Google Shape;8754;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8755" name="Shape 8755"/>
        <p:cNvGrpSpPr/>
        <p:nvPr/>
      </p:nvGrpSpPr>
      <p:grpSpPr>
        <a:xfrm>
          <a:off x="0" y="0"/>
          <a:ext cx="0" cy="0"/>
          <a:chOff x="0" y="0"/>
          <a:chExt cx="0" cy="0"/>
        </a:xfrm>
      </p:grpSpPr>
      <p:sp>
        <p:nvSpPr>
          <p:cNvPr id="8756" name="Google Shape;8756;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7" name="Google Shape;8757;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58" name="Google Shape;8758;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9" name="Google Shape;8759;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0" name="Google Shape;8760;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8761" name="Shape 8761"/>
        <p:cNvGrpSpPr/>
        <p:nvPr/>
      </p:nvGrpSpPr>
      <p:grpSpPr>
        <a:xfrm>
          <a:off x="0" y="0"/>
          <a:ext cx="0" cy="0"/>
          <a:chOff x="0" y="0"/>
          <a:chExt cx="0" cy="0"/>
        </a:xfrm>
      </p:grpSpPr>
      <p:sp>
        <p:nvSpPr>
          <p:cNvPr id="8762" name="Google Shape;8762;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3" name="Google Shape;8763;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64" name="Google Shape;8764;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5" name="Google Shape;8765;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6" name="Google Shape;8766;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3" name="Shape 1653"/>
        <p:cNvGrpSpPr/>
        <p:nvPr/>
      </p:nvGrpSpPr>
      <p:grpSpPr>
        <a:xfrm>
          <a:off x="0" y="0"/>
          <a:ext cx="0" cy="0"/>
          <a:chOff x="0" y="0"/>
          <a:chExt cx="0" cy="0"/>
        </a:xfrm>
      </p:grpSpPr>
      <p:sp>
        <p:nvSpPr>
          <p:cNvPr id="1654" name="Google Shape;165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3" name="Google Shape;166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4" name="Google Shape;166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665" name="Google Shape;166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667" name="Google Shape;166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8771" name="Shape 8771"/>
        <p:cNvGrpSpPr/>
        <p:nvPr/>
      </p:nvGrpSpPr>
      <p:grpSpPr>
        <a:xfrm>
          <a:off x="0" y="0"/>
          <a:ext cx="0" cy="0"/>
          <a:chOff x="0" y="0"/>
          <a:chExt cx="0" cy="0"/>
        </a:xfrm>
      </p:grpSpPr>
      <p:sp>
        <p:nvSpPr>
          <p:cNvPr id="8772" name="Google Shape;8772;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8773" name="Shape 8773"/>
        <p:cNvGrpSpPr/>
        <p:nvPr/>
      </p:nvGrpSpPr>
      <p:grpSpPr>
        <a:xfrm>
          <a:off x="0" y="0"/>
          <a:ext cx="0" cy="0"/>
          <a:chOff x="0" y="0"/>
          <a:chExt cx="0" cy="0"/>
        </a:xfrm>
      </p:grpSpPr>
      <p:sp>
        <p:nvSpPr>
          <p:cNvPr id="8774" name="Google Shape;8774;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75" name="Google Shape;8775;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776" name="Google Shape;8776;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777" name="Google Shape;8777;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8779" name="Google Shape;8779;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780" name="Shape 8780"/>
        <p:cNvGrpSpPr/>
        <p:nvPr/>
      </p:nvGrpSpPr>
      <p:grpSpPr>
        <a:xfrm>
          <a:off x="0" y="0"/>
          <a:ext cx="0" cy="0"/>
          <a:chOff x="0" y="0"/>
          <a:chExt cx="0" cy="0"/>
        </a:xfrm>
      </p:grpSpPr>
      <p:sp>
        <p:nvSpPr>
          <p:cNvPr id="8781" name="Google Shape;8781;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82" name="Google Shape;8782;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83" name="Google Shape;8783;p193"/>
          <p:cNvGrpSpPr/>
          <p:nvPr/>
        </p:nvGrpSpPr>
        <p:grpSpPr>
          <a:xfrm>
            <a:off x="8041173" y="4778596"/>
            <a:ext cx="598277" cy="170409"/>
            <a:chOff x="238125" y="1822850"/>
            <a:chExt cx="7080200" cy="2016675"/>
          </a:xfrm>
        </p:grpSpPr>
        <p:sp>
          <p:nvSpPr>
            <p:cNvPr id="8784" name="Google Shape;8784;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91" name="Google Shape;8791;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8792" name="Shape 8792"/>
        <p:cNvGrpSpPr/>
        <p:nvPr/>
      </p:nvGrpSpPr>
      <p:grpSpPr>
        <a:xfrm>
          <a:off x="0" y="0"/>
          <a:ext cx="0" cy="0"/>
          <a:chOff x="0" y="0"/>
          <a:chExt cx="0" cy="0"/>
        </a:xfrm>
      </p:grpSpPr>
      <p:sp>
        <p:nvSpPr>
          <p:cNvPr id="8793" name="Google Shape;8793;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794" name="Google Shape;8794;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795" name="Google Shape;8795;p195"/>
          <p:cNvGrpSpPr/>
          <p:nvPr/>
        </p:nvGrpSpPr>
        <p:grpSpPr>
          <a:xfrm>
            <a:off x="7833119" y="4564515"/>
            <a:ext cx="1026629" cy="292418"/>
            <a:chOff x="238125" y="1822850"/>
            <a:chExt cx="7080200" cy="2016675"/>
          </a:xfrm>
        </p:grpSpPr>
        <p:sp>
          <p:nvSpPr>
            <p:cNvPr id="8796" name="Google Shape;8796;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8803" name="Shape 8803"/>
        <p:cNvGrpSpPr/>
        <p:nvPr/>
      </p:nvGrpSpPr>
      <p:grpSpPr>
        <a:xfrm>
          <a:off x="0" y="0"/>
          <a:ext cx="0" cy="0"/>
          <a:chOff x="0" y="0"/>
          <a:chExt cx="0" cy="0"/>
        </a:xfrm>
      </p:grpSpPr>
      <p:sp>
        <p:nvSpPr>
          <p:cNvPr id="8804" name="Google Shape;8804;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806" name="Google Shape;8806;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8807" name="Google Shape;8807;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8808" name="Shape 8808"/>
        <p:cNvGrpSpPr/>
        <p:nvPr/>
      </p:nvGrpSpPr>
      <p:grpSpPr>
        <a:xfrm>
          <a:off x="0" y="0"/>
          <a:ext cx="0" cy="0"/>
          <a:chOff x="0" y="0"/>
          <a:chExt cx="0" cy="0"/>
        </a:xfrm>
      </p:grpSpPr>
      <p:sp>
        <p:nvSpPr>
          <p:cNvPr id="8809" name="Google Shape;8809;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810" name="Google Shape;8810;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811" name="Google Shape;8811;p197"/>
          <p:cNvGrpSpPr/>
          <p:nvPr/>
        </p:nvGrpSpPr>
        <p:grpSpPr>
          <a:xfrm>
            <a:off x="455001" y="401909"/>
            <a:ext cx="908390" cy="258739"/>
            <a:chOff x="238125" y="1822850"/>
            <a:chExt cx="7080200" cy="2016675"/>
          </a:xfrm>
        </p:grpSpPr>
        <p:sp>
          <p:nvSpPr>
            <p:cNvPr id="8812" name="Google Shape;8812;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8819" name="Google Shape;8819;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8820" name="Shape 8820"/>
        <p:cNvGrpSpPr/>
        <p:nvPr/>
      </p:nvGrpSpPr>
      <p:grpSpPr>
        <a:xfrm>
          <a:off x="0" y="0"/>
          <a:ext cx="0" cy="0"/>
          <a:chOff x="0" y="0"/>
          <a:chExt cx="0" cy="0"/>
        </a:xfrm>
      </p:grpSpPr>
      <p:sp>
        <p:nvSpPr>
          <p:cNvPr id="8821" name="Google Shape;8821;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822" name="Google Shape;8822;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823" name="Google Shape;8823;p198"/>
          <p:cNvGrpSpPr/>
          <p:nvPr/>
        </p:nvGrpSpPr>
        <p:grpSpPr>
          <a:xfrm>
            <a:off x="455001" y="401909"/>
            <a:ext cx="908390" cy="258739"/>
            <a:chOff x="238125" y="1822850"/>
            <a:chExt cx="7080200" cy="2016675"/>
          </a:xfrm>
        </p:grpSpPr>
        <p:sp>
          <p:nvSpPr>
            <p:cNvPr id="8824" name="Google Shape;8824;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8831" name="Google Shape;8831;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8832" name="Shape 8832"/>
        <p:cNvGrpSpPr/>
        <p:nvPr/>
      </p:nvGrpSpPr>
      <p:grpSpPr>
        <a:xfrm>
          <a:off x="0" y="0"/>
          <a:ext cx="0" cy="0"/>
          <a:chOff x="0" y="0"/>
          <a:chExt cx="0" cy="0"/>
        </a:xfrm>
      </p:grpSpPr>
      <p:sp>
        <p:nvSpPr>
          <p:cNvPr id="8833" name="Google Shape;8833;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34" name="Google Shape;8834;p199"/>
          <p:cNvGrpSpPr/>
          <p:nvPr/>
        </p:nvGrpSpPr>
        <p:grpSpPr>
          <a:xfrm>
            <a:off x="2622652" y="3587454"/>
            <a:ext cx="2377550" cy="653782"/>
            <a:chOff x="2159414" y="3486447"/>
            <a:chExt cx="2606105" cy="720500"/>
          </a:xfrm>
        </p:grpSpPr>
        <p:grpSp>
          <p:nvGrpSpPr>
            <p:cNvPr id="8835" name="Google Shape;8835;p199"/>
            <p:cNvGrpSpPr/>
            <p:nvPr/>
          </p:nvGrpSpPr>
          <p:grpSpPr>
            <a:xfrm>
              <a:off x="2159414" y="3486447"/>
              <a:ext cx="2606105" cy="49200"/>
              <a:chOff x="2159414" y="3486447"/>
              <a:chExt cx="2606105" cy="49200"/>
            </a:xfrm>
          </p:grpSpPr>
          <p:sp>
            <p:nvSpPr>
              <p:cNvPr id="8836" name="Google Shape;8836;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52" name="Google Shape;8852;p199"/>
            <p:cNvGrpSpPr/>
            <p:nvPr/>
          </p:nvGrpSpPr>
          <p:grpSpPr>
            <a:xfrm>
              <a:off x="2159414" y="3652838"/>
              <a:ext cx="2606105" cy="49200"/>
              <a:chOff x="2159414" y="3486447"/>
              <a:chExt cx="2606105" cy="49200"/>
            </a:xfrm>
          </p:grpSpPr>
          <p:sp>
            <p:nvSpPr>
              <p:cNvPr id="8853" name="Google Shape;8853;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69" name="Google Shape;8869;p199"/>
            <p:cNvGrpSpPr/>
            <p:nvPr/>
          </p:nvGrpSpPr>
          <p:grpSpPr>
            <a:xfrm>
              <a:off x="2159414" y="3819188"/>
              <a:ext cx="2606105" cy="49200"/>
              <a:chOff x="2159414" y="3486447"/>
              <a:chExt cx="2606105" cy="49200"/>
            </a:xfrm>
          </p:grpSpPr>
          <p:sp>
            <p:nvSpPr>
              <p:cNvPr id="8870" name="Google Shape;8870;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86" name="Google Shape;8886;p199"/>
            <p:cNvGrpSpPr/>
            <p:nvPr/>
          </p:nvGrpSpPr>
          <p:grpSpPr>
            <a:xfrm>
              <a:off x="2159414" y="3983540"/>
              <a:ext cx="2606105" cy="49200"/>
              <a:chOff x="2159414" y="3486447"/>
              <a:chExt cx="2606105" cy="49200"/>
            </a:xfrm>
          </p:grpSpPr>
          <p:sp>
            <p:nvSpPr>
              <p:cNvPr id="8887" name="Google Shape;8887;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03" name="Google Shape;8903;p199"/>
            <p:cNvGrpSpPr/>
            <p:nvPr/>
          </p:nvGrpSpPr>
          <p:grpSpPr>
            <a:xfrm>
              <a:off x="2159414" y="4157747"/>
              <a:ext cx="2606105" cy="49200"/>
              <a:chOff x="2159414" y="3486447"/>
              <a:chExt cx="2606105" cy="49200"/>
            </a:xfrm>
          </p:grpSpPr>
          <p:sp>
            <p:nvSpPr>
              <p:cNvPr id="8904" name="Google Shape;8904;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920" name="Google Shape;8920;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921" name="Google Shape;8921;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922" name="Google Shape;8922;p199"/>
          <p:cNvGrpSpPr/>
          <p:nvPr/>
        </p:nvGrpSpPr>
        <p:grpSpPr>
          <a:xfrm>
            <a:off x="455001" y="401909"/>
            <a:ext cx="908390" cy="258739"/>
            <a:chOff x="238125" y="1822850"/>
            <a:chExt cx="7080200" cy="2016675"/>
          </a:xfrm>
        </p:grpSpPr>
        <p:sp>
          <p:nvSpPr>
            <p:cNvPr id="8923" name="Google Shape;8923;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8930" name="Google Shape;8930;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8931" name="Google Shape;8931;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8932" name="Shape 8932"/>
        <p:cNvGrpSpPr/>
        <p:nvPr/>
      </p:nvGrpSpPr>
      <p:grpSpPr>
        <a:xfrm>
          <a:off x="0" y="0"/>
          <a:ext cx="0" cy="0"/>
          <a:chOff x="0" y="0"/>
          <a:chExt cx="0" cy="0"/>
        </a:xfrm>
      </p:grpSpPr>
      <p:sp>
        <p:nvSpPr>
          <p:cNvPr id="8933" name="Google Shape;8933;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934" name="Google Shape;8934;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8935" name="Google Shape;8935;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8936" name="Google Shape;8936;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8937" name="Google Shape;8937;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940" name="Google Shape;8940;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8941" name="Google Shape;8941;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8942" name="Google Shape;8942;p200"/>
          <p:cNvGrpSpPr/>
          <p:nvPr/>
        </p:nvGrpSpPr>
        <p:grpSpPr>
          <a:xfrm>
            <a:off x="5825945" y="3085919"/>
            <a:ext cx="1376700" cy="330600"/>
            <a:chOff x="5457350" y="2701375"/>
            <a:chExt cx="1376700" cy="330600"/>
          </a:xfrm>
        </p:grpSpPr>
        <p:sp>
          <p:nvSpPr>
            <p:cNvPr id="8943" name="Google Shape;8943;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8944" name="Google Shape;8944;p200"/>
            <p:cNvGrpSpPr/>
            <p:nvPr/>
          </p:nvGrpSpPr>
          <p:grpSpPr>
            <a:xfrm>
              <a:off x="5541202" y="2774463"/>
              <a:ext cx="183000" cy="183000"/>
              <a:chOff x="5541202" y="2774463"/>
              <a:chExt cx="183000" cy="183000"/>
            </a:xfrm>
          </p:grpSpPr>
          <p:sp>
            <p:nvSpPr>
              <p:cNvPr id="8945" name="Google Shape;8945;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947" name="Google Shape;8947;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48" name="Google Shape;8948;p200"/>
          <p:cNvGrpSpPr/>
          <p:nvPr/>
        </p:nvGrpSpPr>
        <p:grpSpPr>
          <a:xfrm>
            <a:off x="2446251" y="4626183"/>
            <a:ext cx="845188" cy="162953"/>
            <a:chOff x="3701600" y="2570125"/>
            <a:chExt cx="1503625" cy="289900"/>
          </a:xfrm>
        </p:grpSpPr>
        <p:sp>
          <p:nvSpPr>
            <p:cNvPr id="8949" name="Google Shape;8949;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61" name="Google Shape;8961;p200"/>
          <p:cNvGrpSpPr/>
          <p:nvPr/>
        </p:nvGrpSpPr>
        <p:grpSpPr>
          <a:xfrm>
            <a:off x="5267232" y="4595310"/>
            <a:ext cx="908377" cy="201300"/>
            <a:chOff x="5577025" y="2564875"/>
            <a:chExt cx="1764525" cy="390950"/>
          </a:xfrm>
        </p:grpSpPr>
        <p:sp>
          <p:nvSpPr>
            <p:cNvPr id="8962" name="Google Shape;8962;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78" name="Google Shape;8978;p200"/>
          <p:cNvGrpSpPr/>
          <p:nvPr/>
        </p:nvGrpSpPr>
        <p:grpSpPr>
          <a:xfrm>
            <a:off x="3882459" y="4590170"/>
            <a:ext cx="682107" cy="266863"/>
            <a:chOff x="238125" y="2500825"/>
            <a:chExt cx="1678825" cy="656650"/>
          </a:xfrm>
        </p:grpSpPr>
        <p:sp>
          <p:nvSpPr>
            <p:cNvPr id="8979" name="Google Shape;8979;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98" name="Google Shape;8998;p200"/>
          <p:cNvGrpSpPr/>
          <p:nvPr/>
        </p:nvGrpSpPr>
        <p:grpSpPr>
          <a:xfrm>
            <a:off x="6779579" y="4626183"/>
            <a:ext cx="845188" cy="162953"/>
            <a:chOff x="3701600" y="2570125"/>
            <a:chExt cx="1503625" cy="289900"/>
          </a:xfrm>
        </p:grpSpPr>
        <p:sp>
          <p:nvSpPr>
            <p:cNvPr id="8999" name="Google Shape;8999;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1" name="Google Shape;9011;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9013" name="Google Shape;9013;p200"/>
          <p:cNvGrpSpPr/>
          <p:nvPr/>
        </p:nvGrpSpPr>
        <p:grpSpPr>
          <a:xfrm>
            <a:off x="6292189" y="1426141"/>
            <a:ext cx="1425849" cy="1425202"/>
            <a:chOff x="1189450" y="238125"/>
            <a:chExt cx="5177375" cy="5175025"/>
          </a:xfrm>
        </p:grpSpPr>
        <p:sp>
          <p:nvSpPr>
            <p:cNvPr id="9014" name="Google Shape;9014;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82" name="Google Shape;9582;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83" name="Google Shape;9583;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9584" name="Shape 9584"/>
        <p:cNvGrpSpPr/>
        <p:nvPr/>
      </p:nvGrpSpPr>
      <p:grpSpPr>
        <a:xfrm>
          <a:off x="0" y="0"/>
          <a:ext cx="0" cy="0"/>
          <a:chOff x="0" y="0"/>
          <a:chExt cx="0" cy="0"/>
        </a:xfrm>
      </p:grpSpPr>
      <p:sp>
        <p:nvSpPr>
          <p:cNvPr id="9585" name="Google Shape;9585;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86" name="Google Shape;9586;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9587" name="Google Shape;9587;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9588" name="Google Shape;9588;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9589" name="Google Shape;9589;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91" name="Google Shape;9591;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9592" name="Google Shape;9592;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9593" name="Google Shape;9593;p201"/>
          <p:cNvGrpSpPr/>
          <p:nvPr/>
        </p:nvGrpSpPr>
        <p:grpSpPr>
          <a:xfrm>
            <a:off x="5714586" y="1714973"/>
            <a:ext cx="1714747" cy="1713968"/>
            <a:chOff x="1189450" y="238125"/>
            <a:chExt cx="5177375" cy="5175025"/>
          </a:xfrm>
        </p:grpSpPr>
        <p:sp>
          <p:nvSpPr>
            <p:cNvPr id="9594" name="Google Shape;9594;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10162" name="Google Shape;10162;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668"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 name="Google Shape;173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36" name="Google Shape;173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37" name="Google Shape;173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740" name="Google Shape;174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163" name="Shape 10163"/>
        <p:cNvGrpSpPr/>
        <p:nvPr/>
      </p:nvGrpSpPr>
      <p:grpSpPr>
        <a:xfrm>
          <a:off x="0" y="0"/>
          <a:ext cx="0" cy="0"/>
          <a:chOff x="0" y="0"/>
          <a:chExt cx="0" cy="0"/>
        </a:xfrm>
      </p:grpSpPr>
      <p:sp>
        <p:nvSpPr>
          <p:cNvPr id="10164" name="Google Shape;10164;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0165" name="Google Shape;10165;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166" name="Google Shape;10166;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0167" name="Shape 10167"/>
        <p:cNvGrpSpPr/>
        <p:nvPr/>
      </p:nvGrpSpPr>
      <p:grpSpPr>
        <a:xfrm>
          <a:off x="0" y="0"/>
          <a:ext cx="0" cy="0"/>
          <a:chOff x="0" y="0"/>
          <a:chExt cx="0" cy="0"/>
        </a:xfrm>
      </p:grpSpPr>
      <p:grpSp>
        <p:nvGrpSpPr>
          <p:cNvPr id="10168" name="Google Shape;10168;p203"/>
          <p:cNvGrpSpPr/>
          <p:nvPr/>
        </p:nvGrpSpPr>
        <p:grpSpPr>
          <a:xfrm>
            <a:off x="2693441" y="10"/>
            <a:ext cx="3757132" cy="5143716"/>
            <a:chOff x="1895100" y="238125"/>
            <a:chExt cx="3826000" cy="5238000"/>
          </a:xfrm>
        </p:grpSpPr>
        <p:sp>
          <p:nvSpPr>
            <p:cNvPr id="10169" name="Google Shape;10169;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71" name="Google Shape;10171;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0172" name="Google Shape;10172;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173" name="Google Shape;10173;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0174" name="Shape 10174"/>
        <p:cNvGrpSpPr/>
        <p:nvPr/>
      </p:nvGrpSpPr>
      <p:grpSpPr>
        <a:xfrm>
          <a:off x="0" y="0"/>
          <a:ext cx="0" cy="0"/>
          <a:chOff x="0" y="0"/>
          <a:chExt cx="0" cy="0"/>
        </a:xfrm>
      </p:grpSpPr>
      <p:sp>
        <p:nvSpPr>
          <p:cNvPr id="10175" name="Google Shape;10175;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176" name="Google Shape;10176;p204"/>
          <p:cNvGrpSpPr/>
          <p:nvPr/>
        </p:nvGrpSpPr>
        <p:grpSpPr>
          <a:xfrm>
            <a:off x="8041173" y="4778596"/>
            <a:ext cx="598277" cy="170409"/>
            <a:chOff x="238125" y="1822850"/>
            <a:chExt cx="7080200" cy="2016675"/>
          </a:xfrm>
        </p:grpSpPr>
        <p:sp>
          <p:nvSpPr>
            <p:cNvPr id="10177" name="Google Shape;10177;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84" name="Google Shape;10184;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185" name="Google Shape;10185;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186" name="Google Shape;10186;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188" name="Google Shape;10188;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0189" name="Shape 10189"/>
        <p:cNvGrpSpPr/>
        <p:nvPr/>
      </p:nvGrpSpPr>
      <p:grpSpPr>
        <a:xfrm>
          <a:off x="0" y="0"/>
          <a:ext cx="0" cy="0"/>
          <a:chOff x="0" y="0"/>
          <a:chExt cx="0" cy="0"/>
        </a:xfrm>
      </p:grpSpPr>
      <p:grpSp>
        <p:nvGrpSpPr>
          <p:cNvPr id="10190" name="Google Shape;10190;p205"/>
          <p:cNvGrpSpPr/>
          <p:nvPr/>
        </p:nvGrpSpPr>
        <p:grpSpPr>
          <a:xfrm>
            <a:off x="1936602" y="6"/>
            <a:ext cx="3697033" cy="5143642"/>
            <a:chOff x="1926275" y="238125"/>
            <a:chExt cx="3765950" cy="5239525"/>
          </a:xfrm>
        </p:grpSpPr>
        <p:sp>
          <p:nvSpPr>
            <p:cNvPr id="10191" name="Google Shape;10191;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51" name="Google Shape;10251;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0252" name="Google Shape;10252;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53" name="Google Shape;10253;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54" name="Google Shape;10254;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55" name="Google Shape;10255;p205"/>
          <p:cNvGrpSpPr/>
          <p:nvPr/>
        </p:nvGrpSpPr>
        <p:grpSpPr>
          <a:xfrm>
            <a:off x="8041173" y="4778596"/>
            <a:ext cx="598277" cy="170409"/>
            <a:chOff x="238125" y="1822850"/>
            <a:chExt cx="7080200" cy="2016675"/>
          </a:xfrm>
        </p:grpSpPr>
        <p:sp>
          <p:nvSpPr>
            <p:cNvPr id="10256" name="Google Shape;10256;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63" name="Google Shape;10263;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264" name="Google Shape;10264;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0265" name="Shape 10265"/>
        <p:cNvGrpSpPr/>
        <p:nvPr/>
      </p:nvGrpSpPr>
      <p:grpSpPr>
        <a:xfrm>
          <a:off x="0" y="0"/>
          <a:ext cx="0" cy="0"/>
          <a:chOff x="0" y="0"/>
          <a:chExt cx="0" cy="0"/>
        </a:xfrm>
      </p:grpSpPr>
      <p:sp>
        <p:nvSpPr>
          <p:cNvPr id="10266" name="Google Shape;10266;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0267" name="Google Shape;10267;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68" name="Google Shape;10268;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69" name="Google Shape;10269;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70" name="Google Shape;10270;p206"/>
          <p:cNvGrpSpPr/>
          <p:nvPr/>
        </p:nvGrpSpPr>
        <p:grpSpPr>
          <a:xfrm>
            <a:off x="8041173" y="4778596"/>
            <a:ext cx="598277" cy="170409"/>
            <a:chOff x="238125" y="1822850"/>
            <a:chExt cx="7080200" cy="2016675"/>
          </a:xfrm>
        </p:grpSpPr>
        <p:sp>
          <p:nvSpPr>
            <p:cNvPr id="10271" name="Google Shape;10271;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78" name="Google Shape;10278;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279" name="Google Shape;10279;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0280" name="Shape 10280"/>
        <p:cNvGrpSpPr/>
        <p:nvPr/>
      </p:nvGrpSpPr>
      <p:grpSpPr>
        <a:xfrm>
          <a:off x="0" y="0"/>
          <a:ext cx="0" cy="0"/>
          <a:chOff x="0" y="0"/>
          <a:chExt cx="0" cy="0"/>
        </a:xfrm>
      </p:grpSpPr>
      <p:sp>
        <p:nvSpPr>
          <p:cNvPr id="10281" name="Google Shape;10281;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82" name="Google Shape;10282;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83" name="Google Shape;10283;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84" name="Google Shape;10284;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10286" name="Google Shape;10286;p207"/>
          <p:cNvGrpSpPr/>
          <p:nvPr/>
        </p:nvGrpSpPr>
        <p:grpSpPr>
          <a:xfrm>
            <a:off x="8041173" y="4778596"/>
            <a:ext cx="598277" cy="170409"/>
            <a:chOff x="238125" y="1822850"/>
            <a:chExt cx="7080200" cy="2016675"/>
          </a:xfrm>
        </p:grpSpPr>
        <p:sp>
          <p:nvSpPr>
            <p:cNvPr id="10287" name="Google Shape;10287;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0294" name="Shape 10294"/>
        <p:cNvGrpSpPr/>
        <p:nvPr/>
      </p:nvGrpSpPr>
      <p:grpSpPr>
        <a:xfrm>
          <a:off x="0" y="0"/>
          <a:ext cx="0" cy="0"/>
          <a:chOff x="0" y="0"/>
          <a:chExt cx="0" cy="0"/>
        </a:xfrm>
      </p:grpSpPr>
      <p:sp>
        <p:nvSpPr>
          <p:cNvPr id="10295" name="Google Shape;10295;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96" name="Google Shape;10296;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297" name="Google Shape;10297;p208"/>
          <p:cNvGrpSpPr/>
          <p:nvPr/>
        </p:nvGrpSpPr>
        <p:grpSpPr>
          <a:xfrm>
            <a:off x="8041173" y="4778596"/>
            <a:ext cx="598277" cy="170409"/>
            <a:chOff x="238125" y="1822850"/>
            <a:chExt cx="7080200" cy="2016675"/>
          </a:xfrm>
        </p:grpSpPr>
        <p:sp>
          <p:nvSpPr>
            <p:cNvPr id="10298" name="Google Shape;10298;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05" name="Google Shape;10305;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308" name="Google Shape;10308;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10309" name="Google Shape;10309;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10310" name="Google Shape;10310;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0311" name="Google Shape;10311;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10312" name="Google Shape;10312;p208"/>
          <p:cNvGrpSpPr/>
          <p:nvPr/>
        </p:nvGrpSpPr>
        <p:grpSpPr>
          <a:xfrm>
            <a:off x="-118" y="1714760"/>
            <a:ext cx="1714747" cy="1713968"/>
            <a:chOff x="1189450" y="238125"/>
            <a:chExt cx="5177375" cy="5175025"/>
          </a:xfrm>
        </p:grpSpPr>
        <p:sp>
          <p:nvSpPr>
            <p:cNvPr id="10313" name="Google Shape;10313;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5" name="Google Shape;10605;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8" name="Google Shape;10608;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5" name="Google Shape;10655;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81" name="Google Shape;10881;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0882" name="Shape 10882"/>
        <p:cNvGrpSpPr/>
        <p:nvPr/>
      </p:nvGrpSpPr>
      <p:grpSpPr>
        <a:xfrm>
          <a:off x="0" y="0"/>
          <a:ext cx="0" cy="0"/>
          <a:chOff x="0" y="0"/>
          <a:chExt cx="0" cy="0"/>
        </a:xfrm>
      </p:grpSpPr>
      <p:sp>
        <p:nvSpPr>
          <p:cNvPr id="10883" name="Google Shape;10883;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887" name="Google Shape;10887;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888" name="Google Shape;10888;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0890" name="Google Shape;10890;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10891" name="Google Shape;10891;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10892" name="Google Shape;10892;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10893" name="Google Shape;10893;p209"/>
          <p:cNvGrpSpPr/>
          <p:nvPr/>
        </p:nvGrpSpPr>
        <p:grpSpPr>
          <a:xfrm>
            <a:off x="8041173" y="4778596"/>
            <a:ext cx="598277" cy="170409"/>
            <a:chOff x="238125" y="1822850"/>
            <a:chExt cx="7080200" cy="2016675"/>
          </a:xfrm>
        </p:grpSpPr>
        <p:sp>
          <p:nvSpPr>
            <p:cNvPr id="10894" name="Google Shape;10894;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0" name="Google Shape;10900;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1" name="Google Shape;10901;p209"/>
          <p:cNvGrpSpPr/>
          <p:nvPr/>
        </p:nvGrpSpPr>
        <p:grpSpPr>
          <a:xfrm>
            <a:off x="7429557" y="273"/>
            <a:ext cx="1714747" cy="1713968"/>
            <a:chOff x="1189450" y="238125"/>
            <a:chExt cx="5177375" cy="5175025"/>
          </a:xfrm>
        </p:grpSpPr>
        <p:sp>
          <p:nvSpPr>
            <p:cNvPr id="10902" name="Google Shape;10902;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2" name="Google Shape;10922;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70" name="Google Shape;11470;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1471" name="Shape 11471"/>
        <p:cNvGrpSpPr/>
        <p:nvPr/>
      </p:nvGrpSpPr>
      <p:grpSpPr>
        <a:xfrm>
          <a:off x="0" y="0"/>
          <a:ext cx="0" cy="0"/>
          <a:chOff x="0" y="0"/>
          <a:chExt cx="0" cy="0"/>
        </a:xfrm>
      </p:grpSpPr>
      <p:pic>
        <p:nvPicPr>
          <p:cNvPr id="11472" name="Google Shape;11472;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1473" name="Google Shape;11473;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475" name="Google Shape;11475;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476" name="Google Shape;11476;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477" name="Google Shape;11477;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1479" name="Google Shape;11479;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1480" name="Shape 11480"/>
        <p:cNvGrpSpPr/>
        <p:nvPr/>
      </p:nvGrpSpPr>
      <p:grpSpPr>
        <a:xfrm>
          <a:off x="0" y="0"/>
          <a:ext cx="0" cy="0"/>
          <a:chOff x="0" y="0"/>
          <a:chExt cx="0" cy="0"/>
        </a:xfrm>
      </p:grpSpPr>
      <p:grpSp>
        <p:nvGrpSpPr>
          <p:cNvPr id="11481" name="Google Shape;11481;p211"/>
          <p:cNvGrpSpPr/>
          <p:nvPr/>
        </p:nvGrpSpPr>
        <p:grpSpPr>
          <a:xfrm>
            <a:off x="2726703" y="6"/>
            <a:ext cx="3697033" cy="5143642"/>
            <a:chOff x="1926275" y="238125"/>
            <a:chExt cx="3765950" cy="5239525"/>
          </a:xfrm>
        </p:grpSpPr>
        <p:sp>
          <p:nvSpPr>
            <p:cNvPr id="11482" name="Google Shape;11482;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42" name="Google Shape;11542;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43" name="Google Shape;11543;p211"/>
          <p:cNvGrpSpPr/>
          <p:nvPr/>
        </p:nvGrpSpPr>
        <p:grpSpPr>
          <a:xfrm>
            <a:off x="2686261" y="2"/>
            <a:ext cx="2103910" cy="5143716"/>
            <a:chOff x="2726150" y="238125"/>
            <a:chExt cx="2142475" cy="5238000"/>
          </a:xfrm>
        </p:grpSpPr>
        <p:sp>
          <p:nvSpPr>
            <p:cNvPr id="11544" name="Google Shape;11544;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47" name="Google Shape;11547;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48" name="Google Shape;11548;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549" name="Google Shape;11549;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50" name="Google Shape;11550;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1552" name="Google Shape;11552;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553" name="Google Shape;11553;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742"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8" name="Google Shape;174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49" name="Google Shape;174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50" name="Google Shape;175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753" name="Google Shape;175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1554" name="Shape 11554"/>
        <p:cNvGrpSpPr/>
        <p:nvPr/>
      </p:nvGrpSpPr>
      <p:grpSpPr>
        <a:xfrm>
          <a:off x="0" y="0"/>
          <a:ext cx="0" cy="0"/>
          <a:chOff x="0" y="0"/>
          <a:chExt cx="0" cy="0"/>
        </a:xfrm>
      </p:grpSpPr>
      <p:sp>
        <p:nvSpPr>
          <p:cNvPr id="11555" name="Google Shape;11555;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56" name="Google Shape;11556;p212"/>
          <p:cNvGrpSpPr/>
          <p:nvPr/>
        </p:nvGrpSpPr>
        <p:grpSpPr>
          <a:xfrm>
            <a:off x="2686261" y="2"/>
            <a:ext cx="2103910" cy="5143716"/>
            <a:chOff x="2726150" y="238125"/>
            <a:chExt cx="2142475" cy="5238000"/>
          </a:xfrm>
        </p:grpSpPr>
        <p:sp>
          <p:nvSpPr>
            <p:cNvPr id="11557" name="Google Shape;11557;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60" name="Google Shape;11560;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61" name="Google Shape;11561;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562" name="Google Shape;11562;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63" name="Google Shape;11563;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1565" name="Google Shape;11565;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566" name="Google Shape;11566;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567" name="Shape 11567"/>
        <p:cNvGrpSpPr/>
        <p:nvPr/>
      </p:nvGrpSpPr>
      <p:grpSpPr>
        <a:xfrm>
          <a:off x="0" y="0"/>
          <a:ext cx="0" cy="0"/>
          <a:chOff x="0" y="0"/>
          <a:chExt cx="0" cy="0"/>
        </a:xfrm>
      </p:grpSpPr>
      <p:sp>
        <p:nvSpPr>
          <p:cNvPr id="11568" name="Google Shape;11568;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69" name="Google Shape;11569;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570" name="Google Shape;11570;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571" name="Google Shape;11571;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572" name="Google Shape;11572;p213"/>
          <p:cNvGrpSpPr/>
          <p:nvPr/>
        </p:nvGrpSpPr>
        <p:grpSpPr>
          <a:xfrm>
            <a:off x="8041173" y="4778596"/>
            <a:ext cx="598277" cy="170409"/>
            <a:chOff x="238125" y="1822850"/>
            <a:chExt cx="7080200" cy="2016675"/>
          </a:xfrm>
        </p:grpSpPr>
        <p:sp>
          <p:nvSpPr>
            <p:cNvPr id="11573" name="Google Shape;11573;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80" name="Google Shape;11580;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1581" name="Shape 11581"/>
        <p:cNvGrpSpPr/>
        <p:nvPr/>
      </p:nvGrpSpPr>
      <p:grpSpPr>
        <a:xfrm>
          <a:off x="0" y="0"/>
          <a:ext cx="0" cy="0"/>
          <a:chOff x="0" y="0"/>
          <a:chExt cx="0" cy="0"/>
        </a:xfrm>
      </p:grpSpPr>
      <p:sp>
        <p:nvSpPr>
          <p:cNvPr id="11582" name="Google Shape;11582;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84" name="Google Shape;11584;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85" name="Google Shape;11585;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1586" name="Shape 11586"/>
        <p:cNvGrpSpPr/>
        <p:nvPr/>
      </p:nvGrpSpPr>
      <p:grpSpPr>
        <a:xfrm>
          <a:off x="0" y="0"/>
          <a:ext cx="0" cy="0"/>
          <a:chOff x="0" y="0"/>
          <a:chExt cx="0" cy="0"/>
        </a:xfrm>
      </p:grpSpPr>
      <p:sp>
        <p:nvSpPr>
          <p:cNvPr id="11587" name="Google Shape;11587;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1588" name="Google Shape;11588;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89" name="Google Shape;11589;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1590" name="Google Shape;11590;p215"/>
          <p:cNvGrpSpPr/>
          <p:nvPr/>
        </p:nvGrpSpPr>
        <p:grpSpPr>
          <a:xfrm>
            <a:off x="8041173" y="4778596"/>
            <a:ext cx="598277" cy="170409"/>
            <a:chOff x="238125" y="1822850"/>
            <a:chExt cx="7080200" cy="2016675"/>
          </a:xfrm>
        </p:grpSpPr>
        <p:sp>
          <p:nvSpPr>
            <p:cNvPr id="11591" name="Google Shape;11591;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98" name="Google Shape;11598;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1599" name="Shape 11599"/>
        <p:cNvGrpSpPr/>
        <p:nvPr/>
      </p:nvGrpSpPr>
      <p:grpSpPr>
        <a:xfrm>
          <a:off x="0" y="0"/>
          <a:ext cx="0" cy="0"/>
          <a:chOff x="0" y="0"/>
          <a:chExt cx="0" cy="0"/>
        </a:xfrm>
      </p:grpSpPr>
      <p:sp>
        <p:nvSpPr>
          <p:cNvPr id="11600" name="Google Shape;11600;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1601" name="Google Shape;11601;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1602" name="Shape 11602"/>
        <p:cNvGrpSpPr/>
        <p:nvPr/>
      </p:nvGrpSpPr>
      <p:grpSpPr>
        <a:xfrm>
          <a:off x="0" y="0"/>
          <a:ext cx="0" cy="0"/>
          <a:chOff x="0" y="0"/>
          <a:chExt cx="0" cy="0"/>
        </a:xfrm>
      </p:grpSpPr>
      <p:sp>
        <p:nvSpPr>
          <p:cNvPr id="11603" name="Google Shape;11603;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1605" name="Google Shape;11605;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1606" name="Google Shape;11606;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1607" name="Google Shape;11607;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08" name="Google Shape;11608;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609" name="Google Shape;11609;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1610" name="Shape 11610"/>
        <p:cNvGrpSpPr/>
        <p:nvPr/>
      </p:nvGrpSpPr>
      <p:grpSpPr>
        <a:xfrm>
          <a:off x="0" y="0"/>
          <a:ext cx="0" cy="0"/>
          <a:chOff x="0" y="0"/>
          <a:chExt cx="0" cy="0"/>
        </a:xfrm>
      </p:grpSpPr>
      <p:sp>
        <p:nvSpPr>
          <p:cNvPr id="11611" name="Google Shape;11611;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12" name="Google Shape;11612;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1613" name="Google Shape;11613;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614" name="Google Shape;11614;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1615" name="Shape 11615"/>
        <p:cNvGrpSpPr/>
        <p:nvPr/>
      </p:nvGrpSpPr>
      <p:grpSpPr>
        <a:xfrm>
          <a:off x="0" y="0"/>
          <a:ext cx="0" cy="0"/>
          <a:chOff x="0" y="0"/>
          <a:chExt cx="0" cy="0"/>
        </a:xfrm>
      </p:grpSpPr>
      <p:grpSp>
        <p:nvGrpSpPr>
          <p:cNvPr id="11616" name="Google Shape;11616;p219"/>
          <p:cNvGrpSpPr/>
          <p:nvPr/>
        </p:nvGrpSpPr>
        <p:grpSpPr>
          <a:xfrm>
            <a:off x="3689202" y="6"/>
            <a:ext cx="3697033" cy="5143642"/>
            <a:chOff x="1926275" y="238125"/>
            <a:chExt cx="3765950" cy="5239525"/>
          </a:xfrm>
        </p:grpSpPr>
        <p:sp>
          <p:nvSpPr>
            <p:cNvPr id="11617" name="Google Shape;11617;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77" name="Google Shape;11677;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333"/>
              </a:srgbClr>
            </a:outerShdw>
          </a:effectLst>
        </p:spPr>
      </p:sp>
      <p:sp>
        <p:nvSpPr>
          <p:cNvPr id="11679" name="Google Shape;11679;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1680" name="Google Shape;11680;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1681" name="Google Shape;11681;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682" name="Google Shape;11682;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1683" name="Shape 11683"/>
        <p:cNvGrpSpPr/>
        <p:nvPr/>
      </p:nvGrpSpPr>
      <p:grpSpPr>
        <a:xfrm>
          <a:off x="0" y="0"/>
          <a:ext cx="0" cy="0"/>
          <a:chOff x="0" y="0"/>
          <a:chExt cx="0" cy="0"/>
        </a:xfrm>
      </p:grpSpPr>
      <p:grpSp>
        <p:nvGrpSpPr>
          <p:cNvPr id="11684" name="Google Shape;11684;p220"/>
          <p:cNvGrpSpPr/>
          <p:nvPr/>
        </p:nvGrpSpPr>
        <p:grpSpPr>
          <a:xfrm>
            <a:off x="3698727" y="6"/>
            <a:ext cx="3697033" cy="5143642"/>
            <a:chOff x="1926275" y="238125"/>
            <a:chExt cx="3765950" cy="5239525"/>
          </a:xfrm>
        </p:grpSpPr>
        <p:sp>
          <p:nvSpPr>
            <p:cNvPr id="11685" name="Google Shape;11685;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45" name="Google Shape;11745;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47" name="Google Shape;11747;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11748" name="Google Shape;11748;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749" name="Google Shape;11749;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1750" name="Shape 11750"/>
        <p:cNvGrpSpPr/>
        <p:nvPr/>
      </p:nvGrpSpPr>
      <p:grpSpPr>
        <a:xfrm>
          <a:off x="0" y="0"/>
          <a:ext cx="0" cy="0"/>
          <a:chOff x="0" y="0"/>
          <a:chExt cx="0" cy="0"/>
        </a:xfrm>
      </p:grpSpPr>
      <p:grpSp>
        <p:nvGrpSpPr>
          <p:cNvPr id="11751" name="Google Shape;11751;p221"/>
          <p:cNvGrpSpPr/>
          <p:nvPr/>
        </p:nvGrpSpPr>
        <p:grpSpPr>
          <a:xfrm>
            <a:off x="3698727" y="6"/>
            <a:ext cx="3697033" cy="5143642"/>
            <a:chOff x="1926275" y="238125"/>
            <a:chExt cx="3765950" cy="5239525"/>
          </a:xfrm>
        </p:grpSpPr>
        <p:sp>
          <p:nvSpPr>
            <p:cNvPr id="11752" name="Google Shape;11752;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12" name="Google Shape;11812;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814" name="Google Shape;11814;p221"/>
          <p:cNvGrpSpPr/>
          <p:nvPr/>
        </p:nvGrpSpPr>
        <p:grpSpPr>
          <a:xfrm>
            <a:off x="1285921" y="2144122"/>
            <a:ext cx="2868897" cy="817157"/>
            <a:chOff x="238125" y="1822850"/>
            <a:chExt cx="7080200" cy="2016675"/>
          </a:xfrm>
        </p:grpSpPr>
        <p:sp>
          <p:nvSpPr>
            <p:cNvPr id="11815" name="Google Shape;11815;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22" name="Google Shape;11822;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11823" name="Google Shape;11823;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5" name="Shape 1755"/>
        <p:cNvGrpSpPr/>
        <p:nvPr/>
      </p:nvGrpSpPr>
      <p:grpSpPr>
        <a:xfrm>
          <a:off x="0" y="0"/>
          <a:ext cx="0" cy="0"/>
          <a:chOff x="0" y="0"/>
          <a:chExt cx="0" cy="0"/>
        </a:xfrm>
      </p:grpSpPr>
      <p:sp>
        <p:nvSpPr>
          <p:cNvPr id="1756" name="Google Shape;175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57" name="Google Shape;175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8" name="Google Shape;175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9" name="Google Shape;175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1824" name="Shape 11824"/>
        <p:cNvGrpSpPr/>
        <p:nvPr/>
      </p:nvGrpSpPr>
      <p:grpSpPr>
        <a:xfrm>
          <a:off x="0" y="0"/>
          <a:ext cx="0" cy="0"/>
          <a:chOff x="0" y="0"/>
          <a:chExt cx="0" cy="0"/>
        </a:xfrm>
      </p:grpSpPr>
      <p:sp>
        <p:nvSpPr>
          <p:cNvPr id="11825" name="Google Shape;11825;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827" name="Google Shape;11827;p222"/>
          <p:cNvGrpSpPr/>
          <p:nvPr/>
        </p:nvGrpSpPr>
        <p:grpSpPr>
          <a:xfrm>
            <a:off x="1285921" y="2144122"/>
            <a:ext cx="2868897" cy="817157"/>
            <a:chOff x="238125" y="1822850"/>
            <a:chExt cx="7080200" cy="2016675"/>
          </a:xfrm>
        </p:grpSpPr>
        <p:sp>
          <p:nvSpPr>
            <p:cNvPr id="11828" name="Google Shape;11828;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35" name="Google Shape;11835;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11836" name="Google Shape;11836;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769"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72" name="Google Shape;177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74" name="Shape 1774"/>
        <p:cNvGrpSpPr/>
        <p:nvPr/>
      </p:nvGrpSpPr>
      <p:grpSpPr>
        <a:xfrm>
          <a:off x="0" y="0"/>
          <a:ext cx="0" cy="0"/>
          <a:chOff x="0" y="0"/>
          <a:chExt cx="0" cy="0"/>
        </a:xfrm>
      </p:grpSpPr>
      <p:sp>
        <p:nvSpPr>
          <p:cNvPr id="1775" name="Google Shape;177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776" name="Google Shape;177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7" name="Google Shape;177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87" name="Shape 1787"/>
        <p:cNvGrpSpPr/>
        <p:nvPr/>
      </p:nvGrpSpPr>
      <p:grpSpPr>
        <a:xfrm>
          <a:off x="0" y="0"/>
          <a:ext cx="0" cy="0"/>
          <a:chOff x="0" y="0"/>
          <a:chExt cx="0" cy="0"/>
        </a:xfrm>
      </p:grpSpPr>
      <p:sp>
        <p:nvSpPr>
          <p:cNvPr id="1788" name="Google Shape;178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789" name="Google Shape;178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790"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2941"/>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941"/>
              </a:srgbClr>
            </a:outerShdw>
          </a:effectLst>
        </p:spPr>
      </p:sp>
      <p:sp>
        <p:nvSpPr>
          <p:cNvPr id="1855" name="Google Shape;185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857"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2941"/>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941"/>
              </a:srgbClr>
            </a:outerShdw>
          </a:effectLst>
        </p:spPr>
      </p:sp>
      <p:sp>
        <p:nvSpPr>
          <p:cNvPr id="1869" name="Google Shape;186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1870" name="Shape 1870"/>
        <p:cNvGrpSpPr/>
        <p:nvPr/>
      </p:nvGrpSpPr>
      <p:grpSpPr>
        <a:xfrm>
          <a:off x="0" y="0"/>
          <a:ext cx="0" cy="0"/>
          <a:chOff x="0" y="0"/>
          <a:chExt cx="0" cy="0"/>
        </a:xfrm>
      </p:grpSpPr>
      <p:sp>
        <p:nvSpPr>
          <p:cNvPr id="1871" name="Google Shape;1871;g280d47541b4_0_26"/>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1872" name="Google Shape;1872;g280d47541b4_0_26"/>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877" name="Shape 1877"/>
        <p:cNvGrpSpPr/>
        <p:nvPr/>
      </p:nvGrpSpPr>
      <p:grpSpPr>
        <a:xfrm>
          <a:off x="0" y="0"/>
          <a:ext cx="0" cy="0"/>
          <a:chOff x="0" y="0"/>
          <a:chExt cx="0" cy="0"/>
        </a:xfrm>
      </p:grpSpPr>
      <p:sp>
        <p:nvSpPr>
          <p:cNvPr id="1878" name="Google Shape;1878;g280d47541b4_0_37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1879" name="Shape 1879"/>
        <p:cNvGrpSpPr/>
        <p:nvPr/>
      </p:nvGrpSpPr>
      <p:grpSpPr>
        <a:xfrm>
          <a:off x="0" y="0"/>
          <a:ext cx="0" cy="0"/>
          <a:chOff x="0" y="0"/>
          <a:chExt cx="0" cy="0"/>
        </a:xfrm>
      </p:grpSpPr>
      <p:sp>
        <p:nvSpPr>
          <p:cNvPr id="1880" name="Google Shape;1880;g280d47541b4_0_1930"/>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881" name="Google Shape;1881;g280d47541b4_0_1930"/>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1882" name="Google Shape;1882;g280d47541b4_0_193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883" name="Google Shape;1883;g280d47541b4_0_193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884" name="Google Shape;1884;g280d47541b4_0_1930"/>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g280d47541b4_0_1930"/>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886" name="Google Shape;1886;g280d47541b4_0_1930"/>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1887" name="Google Shape;1887;g280d47541b4_0_1930"/>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1888" name="Google Shape;1888;g280d47541b4_0_1930"/>
          <p:cNvGrpSpPr/>
          <p:nvPr/>
        </p:nvGrpSpPr>
        <p:grpSpPr>
          <a:xfrm>
            <a:off x="5714586" y="1714973"/>
            <a:ext cx="1714747" cy="1713968"/>
            <a:chOff x="1189450" y="238125"/>
            <a:chExt cx="5177375" cy="5175025"/>
          </a:xfrm>
        </p:grpSpPr>
        <p:sp>
          <p:nvSpPr>
            <p:cNvPr id="1889" name="Google Shape;1889;g280d47541b4_0_193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g280d47541b4_0_193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g280d47541b4_0_193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g280d47541b4_0_193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g280d47541b4_0_193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g280d47541b4_0_193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g280d47541b4_0_193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g280d47541b4_0_193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g280d47541b4_0_193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g280d47541b4_0_193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g280d47541b4_0_193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g280d47541b4_0_193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g280d47541b4_0_193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g280d47541b4_0_193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g280d47541b4_0_193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g280d47541b4_0_193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g280d47541b4_0_193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g280d47541b4_0_193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g280d47541b4_0_193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g280d47541b4_0_193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g280d47541b4_0_193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g280d47541b4_0_193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g280d47541b4_0_193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280d47541b4_0_193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280d47541b4_0_193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g280d47541b4_0_193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g280d47541b4_0_193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280d47541b4_0_193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280d47541b4_0_193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280d47541b4_0_193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280d47541b4_0_193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280d47541b4_0_193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280d47541b4_0_193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280d47541b4_0_193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280d47541b4_0_193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280d47541b4_0_193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280d47541b4_0_193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280d47541b4_0_193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280d47541b4_0_193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280d47541b4_0_193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280d47541b4_0_193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280d47541b4_0_193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g280d47541b4_0_193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g280d47541b4_0_193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280d47541b4_0_193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280d47541b4_0_193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280d47541b4_0_193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280d47541b4_0_193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280d47541b4_0_193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280d47541b4_0_193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280d47541b4_0_193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280d47541b4_0_193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280d47541b4_0_193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280d47541b4_0_193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280d47541b4_0_193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280d47541b4_0_193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280d47541b4_0_193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280d47541b4_0_193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280d47541b4_0_193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g280d47541b4_0_193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g280d47541b4_0_193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280d47541b4_0_193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280d47541b4_0_193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280d47541b4_0_193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280d47541b4_0_193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280d47541b4_0_193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280d47541b4_0_193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280d47541b4_0_193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280d47541b4_0_193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280d47541b4_0_193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280d47541b4_0_193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280d47541b4_0_193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280d47541b4_0_193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280d47541b4_0_193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280d47541b4_0_193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280d47541b4_0_193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g280d47541b4_0_193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g280d47541b4_0_193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g280d47541b4_0_193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280d47541b4_0_193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280d47541b4_0_193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280d47541b4_0_193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280d47541b4_0_193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280d47541b4_0_193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280d47541b4_0_193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280d47541b4_0_193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280d47541b4_0_193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280d47541b4_0_193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280d47541b4_0_193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280d47541b4_0_193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280d47541b4_0_193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280d47541b4_0_193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280d47541b4_0_193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280d47541b4_0_193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g280d47541b4_0_193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g280d47541b4_0_193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280d47541b4_0_193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280d47541b4_0_193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280d47541b4_0_193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280d47541b4_0_193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280d47541b4_0_193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280d47541b4_0_193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280d47541b4_0_193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280d47541b4_0_193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280d47541b4_0_193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280d47541b4_0_193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280d47541b4_0_193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280d47541b4_0_193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280d47541b4_0_193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280d47541b4_0_193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280d47541b4_0_193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g280d47541b4_0_193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g280d47541b4_0_193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280d47541b4_0_193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280d47541b4_0_193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280d47541b4_0_193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280d47541b4_0_193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280d47541b4_0_193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280d47541b4_0_193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280d47541b4_0_193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280d47541b4_0_193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280d47541b4_0_193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280d47541b4_0_193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280d47541b4_0_193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280d47541b4_0_193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280d47541b4_0_193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280d47541b4_0_193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280d47541b4_0_193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g280d47541b4_0_193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g280d47541b4_0_193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280d47541b4_0_193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280d47541b4_0_193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280d47541b4_0_193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280d47541b4_0_193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280d47541b4_0_193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280d47541b4_0_193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280d47541b4_0_193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280d47541b4_0_193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280d47541b4_0_193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280d47541b4_0_193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280d47541b4_0_193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280d47541b4_0_193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280d47541b4_0_193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280d47541b4_0_193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280d47541b4_0_193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g280d47541b4_0_193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g280d47541b4_0_193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280d47541b4_0_193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280d47541b4_0_193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280d47541b4_0_193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280d47541b4_0_193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280d47541b4_0_193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280d47541b4_0_193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280d47541b4_0_193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280d47541b4_0_193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280d47541b4_0_193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280d47541b4_0_193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280d47541b4_0_193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280d47541b4_0_193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280d47541b4_0_193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280d47541b4_0_193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280d47541b4_0_193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g280d47541b4_0_193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g280d47541b4_0_193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280d47541b4_0_193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280d47541b4_0_193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280d47541b4_0_193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280d47541b4_0_193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280d47541b4_0_193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280d47541b4_0_193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280d47541b4_0_193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280d47541b4_0_193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280d47541b4_0_193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280d47541b4_0_193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g280d47541b4_0_193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280d47541b4_0_193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280d47541b4_0_193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280d47541b4_0_193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280d47541b4_0_193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g280d47541b4_0_193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g280d47541b4_0_193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g280d47541b4_0_193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g280d47541b4_0_193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g280d47541b4_0_193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g280d47541b4_0_193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g280d47541b4_0_193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g280d47541b4_0_193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g280d47541b4_0_193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g280d47541b4_0_193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g280d47541b4_0_193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g280d47541b4_0_193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g280d47541b4_0_193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g280d47541b4_0_193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g280d47541b4_0_193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g280d47541b4_0_193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g280d47541b4_0_193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g280d47541b4_0_193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g280d47541b4_0_193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g280d47541b4_0_193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g280d47541b4_0_193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g280d47541b4_0_193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g280d47541b4_0_193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g280d47541b4_0_193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g280d47541b4_0_193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g280d47541b4_0_193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g280d47541b4_0_193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g280d47541b4_0_193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g280d47541b4_0_193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g280d47541b4_0_193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g280d47541b4_0_193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g280d47541b4_0_193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g280d47541b4_0_193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g280d47541b4_0_193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g280d47541b4_0_193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g280d47541b4_0_193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g280d47541b4_0_193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g280d47541b4_0_193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280d47541b4_0_193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g280d47541b4_0_193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280d47541b4_0_193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g280d47541b4_0_193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280d47541b4_0_193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g280d47541b4_0_193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280d47541b4_0_193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g280d47541b4_0_193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g280d47541b4_0_193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g280d47541b4_0_193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g280d47541b4_0_193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g280d47541b4_0_193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g280d47541b4_0_193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g280d47541b4_0_193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g280d47541b4_0_193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g280d47541b4_0_193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g280d47541b4_0_193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g280d47541b4_0_193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g280d47541b4_0_193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g280d47541b4_0_193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g280d47541b4_0_193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g280d47541b4_0_193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g280d47541b4_0_193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g280d47541b4_0_193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g280d47541b4_0_193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g280d47541b4_0_193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g280d47541b4_0_193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g280d47541b4_0_193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g280d47541b4_0_193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g280d47541b4_0_193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g280d47541b4_0_193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g280d47541b4_0_193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g280d47541b4_0_193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g280d47541b4_0_193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g280d47541b4_0_193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g280d47541b4_0_193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g280d47541b4_0_193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g280d47541b4_0_193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g280d47541b4_0_193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g280d47541b4_0_193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g280d47541b4_0_193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g280d47541b4_0_193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g280d47541b4_0_193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g280d47541b4_0_193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g280d47541b4_0_193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g280d47541b4_0_193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g280d47541b4_0_193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g280d47541b4_0_193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g280d47541b4_0_193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g280d47541b4_0_193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g280d47541b4_0_193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g280d47541b4_0_193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g280d47541b4_0_193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g280d47541b4_0_193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g280d47541b4_0_193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g280d47541b4_0_193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g280d47541b4_0_193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g280d47541b4_0_193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g280d47541b4_0_193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g280d47541b4_0_193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g280d47541b4_0_193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g280d47541b4_0_193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g280d47541b4_0_193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g280d47541b4_0_193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g280d47541b4_0_193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g280d47541b4_0_193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g280d47541b4_0_193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g280d47541b4_0_193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g280d47541b4_0_193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g280d47541b4_0_193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g280d47541b4_0_193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g280d47541b4_0_193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g280d47541b4_0_193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g280d47541b4_0_193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g280d47541b4_0_193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g280d47541b4_0_193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g280d47541b4_0_193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g280d47541b4_0_193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g280d47541b4_0_193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g280d47541b4_0_193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g280d47541b4_0_193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g280d47541b4_0_193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g280d47541b4_0_193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g280d47541b4_0_193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g280d47541b4_0_193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g280d47541b4_0_193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g280d47541b4_0_193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g280d47541b4_0_193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g280d47541b4_0_193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g280d47541b4_0_193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g280d47541b4_0_193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g280d47541b4_0_193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g280d47541b4_0_193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g280d47541b4_0_193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g280d47541b4_0_193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g280d47541b4_0_193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g280d47541b4_0_193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g280d47541b4_0_193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g280d47541b4_0_193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g280d47541b4_0_193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g280d47541b4_0_193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g280d47541b4_0_193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g280d47541b4_0_193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g280d47541b4_0_193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g280d47541b4_0_193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g280d47541b4_0_193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g280d47541b4_0_193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g280d47541b4_0_193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g280d47541b4_0_193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g280d47541b4_0_193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g280d47541b4_0_193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g280d47541b4_0_193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g280d47541b4_0_193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g280d47541b4_0_193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g280d47541b4_0_193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g280d47541b4_0_193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g280d47541b4_0_193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g280d47541b4_0_193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g280d47541b4_0_193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g280d47541b4_0_193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g280d47541b4_0_193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g280d47541b4_0_193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g280d47541b4_0_193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g280d47541b4_0_193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g280d47541b4_0_193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g280d47541b4_0_193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g280d47541b4_0_193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g280d47541b4_0_193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g280d47541b4_0_193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g280d47541b4_0_193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g280d47541b4_0_193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g280d47541b4_0_193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g280d47541b4_0_193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g280d47541b4_0_193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g280d47541b4_0_193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g280d47541b4_0_193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g280d47541b4_0_193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g280d47541b4_0_193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g280d47541b4_0_193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g280d47541b4_0_193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g280d47541b4_0_193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g280d47541b4_0_193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g280d47541b4_0_193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g280d47541b4_0_193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g280d47541b4_0_193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g280d47541b4_0_193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g280d47541b4_0_193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g280d47541b4_0_193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g280d47541b4_0_193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g280d47541b4_0_193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g280d47541b4_0_193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g280d47541b4_0_193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g280d47541b4_0_193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g280d47541b4_0_193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g280d47541b4_0_193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g280d47541b4_0_193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g280d47541b4_0_193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g280d47541b4_0_193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g280d47541b4_0_193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g280d47541b4_0_193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g280d47541b4_0_193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g280d47541b4_0_193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g280d47541b4_0_193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g280d47541b4_0_193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g280d47541b4_0_193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g280d47541b4_0_193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g280d47541b4_0_193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g280d47541b4_0_193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g280d47541b4_0_193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g280d47541b4_0_193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g280d47541b4_0_193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g280d47541b4_0_193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g280d47541b4_0_193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g280d47541b4_0_193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g280d47541b4_0_193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g280d47541b4_0_193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g280d47541b4_0_193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g280d47541b4_0_193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g280d47541b4_0_193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g280d47541b4_0_193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g280d47541b4_0_193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g280d47541b4_0_193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g280d47541b4_0_193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g280d47541b4_0_193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g280d47541b4_0_193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g280d47541b4_0_193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g280d47541b4_0_193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g280d47541b4_0_193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g280d47541b4_0_193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g280d47541b4_0_193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g280d47541b4_0_193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g280d47541b4_0_193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g280d47541b4_0_193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g280d47541b4_0_193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g280d47541b4_0_193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g280d47541b4_0_193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g280d47541b4_0_193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g280d47541b4_0_193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g280d47541b4_0_193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g280d47541b4_0_193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g280d47541b4_0_193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g280d47541b4_0_193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g280d47541b4_0_193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g280d47541b4_0_193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g280d47541b4_0_193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g280d47541b4_0_193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g280d47541b4_0_193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g280d47541b4_0_193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g280d47541b4_0_193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g280d47541b4_0_193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g280d47541b4_0_193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g280d47541b4_0_193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g280d47541b4_0_193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g280d47541b4_0_193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g280d47541b4_0_193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g280d47541b4_0_193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g280d47541b4_0_193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g280d47541b4_0_193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g280d47541b4_0_193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g280d47541b4_0_193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g280d47541b4_0_193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g280d47541b4_0_193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g280d47541b4_0_193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g280d47541b4_0_193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g280d47541b4_0_193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g280d47541b4_0_193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g280d47541b4_0_193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g280d47541b4_0_193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g280d47541b4_0_193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g280d47541b4_0_193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g280d47541b4_0_193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g280d47541b4_0_193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g280d47541b4_0_193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g280d47541b4_0_193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g280d47541b4_0_193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g280d47541b4_0_193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g280d47541b4_0_193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g280d47541b4_0_193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g280d47541b4_0_193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g280d47541b4_0_193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g280d47541b4_0_193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g280d47541b4_0_193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g280d47541b4_0_193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g280d47541b4_0_193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g280d47541b4_0_193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g280d47541b4_0_193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g280d47541b4_0_193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g280d47541b4_0_193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g280d47541b4_0_193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g280d47541b4_0_193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g280d47541b4_0_193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g280d47541b4_0_193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g280d47541b4_0_193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g280d47541b4_0_193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g280d47541b4_0_193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g280d47541b4_0_193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g280d47541b4_0_193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g280d47541b4_0_193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g280d47541b4_0_193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g280d47541b4_0_193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g280d47541b4_0_193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g280d47541b4_0_193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g280d47541b4_0_193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g280d47541b4_0_193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g280d47541b4_0_193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g280d47541b4_0_193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g280d47541b4_0_193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g280d47541b4_0_193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g280d47541b4_0_193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g280d47541b4_0_193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g280d47541b4_0_193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g280d47541b4_0_193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g280d47541b4_0_193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g280d47541b4_0_193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g280d47541b4_0_193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g280d47541b4_0_193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g280d47541b4_0_193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g280d47541b4_0_193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g280d47541b4_0_193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g280d47541b4_0_193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g280d47541b4_0_193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g280d47541b4_0_193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g280d47541b4_0_193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g280d47541b4_0_193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g280d47541b4_0_193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g280d47541b4_0_193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g280d47541b4_0_193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g280d47541b4_0_193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g280d47541b4_0_193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g280d47541b4_0_193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g280d47541b4_0_193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g280d47541b4_0_193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g280d47541b4_0_193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g280d47541b4_0_193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g280d47541b4_0_193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g280d47541b4_0_193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g280d47541b4_0_193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g280d47541b4_0_193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g280d47541b4_0_193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g280d47541b4_0_193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g280d47541b4_0_193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g280d47541b4_0_193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g280d47541b4_0_193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g280d47541b4_0_193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g280d47541b4_0_193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g280d47541b4_0_193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g280d47541b4_0_193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g280d47541b4_0_193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g280d47541b4_0_193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g280d47541b4_0_193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g280d47541b4_0_193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g280d47541b4_0_193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g280d47541b4_0_193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g280d47541b4_0_193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g280d47541b4_0_193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g280d47541b4_0_193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g280d47541b4_0_193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g280d47541b4_0_193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g280d47541b4_0_193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g280d47541b4_0_193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g280d47541b4_0_193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g280d47541b4_0_193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g280d47541b4_0_193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g280d47541b4_0_193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g280d47541b4_0_193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g280d47541b4_0_193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g280d47541b4_0_193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g280d47541b4_0_193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g280d47541b4_0_193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g280d47541b4_0_193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g280d47541b4_0_193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g280d47541b4_0_193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g280d47541b4_0_193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g280d47541b4_0_193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g280d47541b4_0_193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g280d47541b4_0_193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g280d47541b4_0_193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g280d47541b4_0_193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g280d47541b4_0_193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g280d47541b4_0_193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g280d47541b4_0_193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g280d47541b4_0_193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g280d47541b4_0_193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g280d47541b4_0_193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g280d47541b4_0_193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g280d47541b4_0_193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g280d47541b4_0_193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g280d47541b4_0_193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g280d47541b4_0_193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g280d47541b4_0_193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g280d47541b4_0_193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457" name="Google Shape;2457;g280d47541b4_0_193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2458" name="Shape 2458"/>
        <p:cNvGrpSpPr/>
        <p:nvPr/>
      </p:nvGrpSpPr>
      <p:grpSpPr>
        <a:xfrm>
          <a:off x="0" y="0"/>
          <a:ext cx="0" cy="0"/>
          <a:chOff x="0" y="0"/>
          <a:chExt cx="0" cy="0"/>
        </a:xfrm>
      </p:grpSpPr>
      <p:grpSp>
        <p:nvGrpSpPr>
          <p:cNvPr id="2459" name="Google Shape;2459;g280d47541b4_0_2509"/>
          <p:cNvGrpSpPr/>
          <p:nvPr/>
        </p:nvGrpSpPr>
        <p:grpSpPr>
          <a:xfrm>
            <a:off x="2693441" y="10"/>
            <a:ext cx="3757132" cy="5143716"/>
            <a:chOff x="1895100" y="238125"/>
            <a:chExt cx="3826000" cy="5238000"/>
          </a:xfrm>
        </p:grpSpPr>
        <p:sp>
          <p:nvSpPr>
            <p:cNvPr id="2460" name="Google Shape;2460;g280d47541b4_0_2509"/>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g280d47541b4_0_2509"/>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62" name="Google Shape;2462;g280d47541b4_0_2509"/>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463" name="Google Shape;2463;g280d47541b4_0_25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64" name="Google Shape;2464;g280d47541b4_0_25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862"/>
          </a:srgbClr>
        </a:solidFill>
      </p:bgPr>
    </p:bg>
    <p:spTree>
      <p:nvGrpSpPr>
        <p:cNvPr id="2465" name="Shape 2465"/>
        <p:cNvGrpSpPr/>
        <p:nvPr/>
      </p:nvGrpSpPr>
      <p:grpSpPr>
        <a:xfrm>
          <a:off x="0" y="0"/>
          <a:ext cx="0" cy="0"/>
          <a:chOff x="0" y="0"/>
          <a:chExt cx="0" cy="0"/>
        </a:xfrm>
      </p:grpSpPr>
      <p:sp>
        <p:nvSpPr>
          <p:cNvPr id="2466" name="Google Shape;2466;g280d47541b4_0_2516"/>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67" name="Google Shape;2467;g280d47541b4_0_2516"/>
          <p:cNvGrpSpPr/>
          <p:nvPr/>
        </p:nvGrpSpPr>
        <p:grpSpPr>
          <a:xfrm>
            <a:off x="6808167" y="782935"/>
            <a:ext cx="1845454" cy="1820070"/>
            <a:chOff x="5927502" y="551678"/>
            <a:chExt cx="2377550" cy="2344847"/>
          </a:xfrm>
        </p:grpSpPr>
        <p:grpSp>
          <p:nvGrpSpPr>
            <p:cNvPr id="2468" name="Google Shape;2468;g280d47541b4_0_2516"/>
            <p:cNvGrpSpPr/>
            <p:nvPr/>
          </p:nvGrpSpPr>
          <p:grpSpPr>
            <a:xfrm>
              <a:off x="5927502" y="551678"/>
              <a:ext cx="2377550" cy="653782"/>
              <a:chOff x="2159414" y="3486447"/>
              <a:chExt cx="2606105" cy="720500"/>
            </a:xfrm>
          </p:grpSpPr>
          <p:grpSp>
            <p:nvGrpSpPr>
              <p:cNvPr id="2469" name="Google Shape;2469;g280d47541b4_0_2516"/>
              <p:cNvGrpSpPr/>
              <p:nvPr/>
            </p:nvGrpSpPr>
            <p:grpSpPr>
              <a:xfrm>
                <a:off x="2159414" y="3486447"/>
                <a:ext cx="2606105" cy="49200"/>
                <a:chOff x="2159414" y="3486447"/>
                <a:chExt cx="2606105" cy="49200"/>
              </a:xfrm>
            </p:grpSpPr>
            <p:sp>
              <p:nvSpPr>
                <p:cNvPr id="2470" name="Google Shape;2470;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86" name="Google Shape;2486;g280d47541b4_0_2516"/>
              <p:cNvGrpSpPr/>
              <p:nvPr/>
            </p:nvGrpSpPr>
            <p:grpSpPr>
              <a:xfrm>
                <a:off x="2159414" y="3652838"/>
                <a:ext cx="2606105" cy="49200"/>
                <a:chOff x="2159414" y="3486447"/>
                <a:chExt cx="2606105" cy="49200"/>
              </a:xfrm>
            </p:grpSpPr>
            <p:sp>
              <p:nvSpPr>
                <p:cNvPr id="2487" name="Google Shape;2487;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03" name="Google Shape;2503;g280d47541b4_0_2516"/>
              <p:cNvGrpSpPr/>
              <p:nvPr/>
            </p:nvGrpSpPr>
            <p:grpSpPr>
              <a:xfrm>
                <a:off x="2159414" y="3819188"/>
                <a:ext cx="2606105" cy="49200"/>
                <a:chOff x="2159414" y="3486447"/>
                <a:chExt cx="2606105" cy="49200"/>
              </a:xfrm>
            </p:grpSpPr>
            <p:sp>
              <p:nvSpPr>
                <p:cNvPr id="2504" name="Google Shape;2504;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20" name="Google Shape;2520;g280d47541b4_0_2516"/>
              <p:cNvGrpSpPr/>
              <p:nvPr/>
            </p:nvGrpSpPr>
            <p:grpSpPr>
              <a:xfrm>
                <a:off x="2159414" y="3983540"/>
                <a:ext cx="2606105" cy="49200"/>
                <a:chOff x="2159414" y="3486447"/>
                <a:chExt cx="2606105" cy="49200"/>
              </a:xfrm>
            </p:grpSpPr>
            <p:sp>
              <p:nvSpPr>
                <p:cNvPr id="2521" name="Google Shape;2521;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37" name="Google Shape;2537;g280d47541b4_0_2516"/>
              <p:cNvGrpSpPr/>
              <p:nvPr/>
            </p:nvGrpSpPr>
            <p:grpSpPr>
              <a:xfrm>
                <a:off x="2159414" y="4157747"/>
                <a:ext cx="2606105" cy="49200"/>
                <a:chOff x="2159414" y="3486447"/>
                <a:chExt cx="2606105" cy="49200"/>
              </a:xfrm>
            </p:grpSpPr>
            <p:sp>
              <p:nvSpPr>
                <p:cNvPr id="2538" name="Google Shape;2538;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554" name="Google Shape;2554;g280d47541b4_0_2516"/>
            <p:cNvGrpSpPr/>
            <p:nvPr/>
          </p:nvGrpSpPr>
          <p:grpSpPr>
            <a:xfrm>
              <a:off x="5927502" y="1318161"/>
              <a:ext cx="2377550" cy="653782"/>
              <a:chOff x="2159414" y="3486447"/>
              <a:chExt cx="2606105" cy="720500"/>
            </a:xfrm>
          </p:grpSpPr>
          <p:grpSp>
            <p:nvGrpSpPr>
              <p:cNvPr id="2555" name="Google Shape;2555;g280d47541b4_0_2516"/>
              <p:cNvGrpSpPr/>
              <p:nvPr/>
            </p:nvGrpSpPr>
            <p:grpSpPr>
              <a:xfrm>
                <a:off x="2159414" y="3486447"/>
                <a:ext cx="2606105" cy="49200"/>
                <a:chOff x="2159414" y="3486447"/>
                <a:chExt cx="2606105" cy="49200"/>
              </a:xfrm>
            </p:grpSpPr>
            <p:sp>
              <p:nvSpPr>
                <p:cNvPr id="2556" name="Google Shape;2556;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72" name="Google Shape;2572;g280d47541b4_0_2516"/>
              <p:cNvGrpSpPr/>
              <p:nvPr/>
            </p:nvGrpSpPr>
            <p:grpSpPr>
              <a:xfrm>
                <a:off x="2159414" y="3652838"/>
                <a:ext cx="2606105" cy="49200"/>
                <a:chOff x="2159414" y="3486447"/>
                <a:chExt cx="2606105" cy="49200"/>
              </a:xfrm>
            </p:grpSpPr>
            <p:sp>
              <p:nvSpPr>
                <p:cNvPr id="2573" name="Google Shape;2573;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89" name="Google Shape;2589;g280d47541b4_0_2516"/>
              <p:cNvGrpSpPr/>
              <p:nvPr/>
            </p:nvGrpSpPr>
            <p:grpSpPr>
              <a:xfrm>
                <a:off x="2159414" y="3819188"/>
                <a:ext cx="2606105" cy="49200"/>
                <a:chOff x="2159414" y="3486447"/>
                <a:chExt cx="2606105" cy="49200"/>
              </a:xfrm>
            </p:grpSpPr>
            <p:sp>
              <p:nvSpPr>
                <p:cNvPr id="2590" name="Google Shape;2590;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06" name="Google Shape;2606;g280d47541b4_0_2516"/>
              <p:cNvGrpSpPr/>
              <p:nvPr/>
            </p:nvGrpSpPr>
            <p:grpSpPr>
              <a:xfrm>
                <a:off x="2159414" y="3983540"/>
                <a:ext cx="2606105" cy="49200"/>
                <a:chOff x="2159414" y="3486447"/>
                <a:chExt cx="2606105" cy="49200"/>
              </a:xfrm>
            </p:grpSpPr>
            <p:sp>
              <p:nvSpPr>
                <p:cNvPr id="2607" name="Google Shape;2607;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23" name="Google Shape;2623;g280d47541b4_0_2516"/>
              <p:cNvGrpSpPr/>
              <p:nvPr/>
            </p:nvGrpSpPr>
            <p:grpSpPr>
              <a:xfrm>
                <a:off x="2159414" y="4157747"/>
                <a:ext cx="2606105" cy="49200"/>
                <a:chOff x="2159414" y="3486447"/>
                <a:chExt cx="2606105" cy="49200"/>
              </a:xfrm>
            </p:grpSpPr>
            <p:sp>
              <p:nvSpPr>
                <p:cNvPr id="2624" name="Google Shape;2624;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640" name="Google Shape;2640;g280d47541b4_0_2516"/>
            <p:cNvGrpSpPr/>
            <p:nvPr/>
          </p:nvGrpSpPr>
          <p:grpSpPr>
            <a:xfrm>
              <a:off x="5927502" y="2084668"/>
              <a:ext cx="2377550" cy="44644"/>
              <a:chOff x="2159414" y="3486447"/>
              <a:chExt cx="2606105" cy="49200"/>
            </a:xfrm>
          </p:grpSpPr>
          <p:sp>
            <p:nvSpPr>
              <p:cNvPr id="2641" name="Google Shape;2641;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57" name="Google Shape;2657;g280d47541b4_0_2516"/>
            <p:cNvGrpSpPr/>
            <p:nvPr/>
          </p:nvGrpSpPr>
          <p:grpSpPr>
            <a:xfrm>
              <a:off x="5927502" y="2235651"/>
              <a:ext cx="2377550" cy="44644"/>
              <a:chOff x="2159414" y="3486447"/>
              <a:chExt cx="2606105" cy="49200"/>
            </a:xfrm>
          </p:grpSpPr>
          <p:sp>
            <p:nvSpPr>
              <p:cNvPr id="2658" name="Google Shape;2658;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74" name="Google Shape;2674;g280d47541b4_0_2516"/>
            <p:cNvGrpSpPr/>
            <p:nvPr/>
          </p:nvGrpSpPr>
          <p:grpSpPr>
            <a:xfrm>
              <a:off x="5927502" y="2386597"/>
              <a:ext cx="2377550" cy="44644"/>
              <a:chOff x="2159414" y="3486447"/>
              <a:chExt cx="2606105" cy="49200"/>
            </a:xfrm>
          </p:grpSpPr>
          <p:sp>
            <p:nvSpPr>
              <p:cNvPr id="2675" name="Google Shape;2675;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91" name="Google Shape;2691;g280d47541b4_0_2516"/>
            <p:cNvGrpSpPr/>
            <p:nvPr/>
          </p:nvGrpSpPr>
          <p:grpSpPr>
            <a:xfrm>
              <a:off x="5927502" y="2535730"/>
              <a:ext cx="2377550" cy="44644"/>
              <a:chOff x="2159414" y="3486447"/>
              <a:chExt cx="2606105" cy="49200"/>
            </a:xfrm>
          </p:grpSpPr>
          <p:sp>
            <p:nvSpPr>
              <p:cNvPr id="2692" name="Google Shape;2692;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08" name="Google Shape;2708;g280d47541b4_0_2516"/>
            <p:cNvGrpSpPr/>
            <p:nvPr/>
          </p:nvGrpSpPr>
          <p:grpSpPr>
            <a:xfrm>
              <a:off x="5927502" y="2693806"/>
              <a:ext cx="2377550" cy="44644"/>
              <a:chOff x="2159414" y="3486447"/>
              <a:chExt cx="2606105" cy="49200"/>
            </a:xfrm>
          </p:grpSpPr>
          <p:sp>
            <p:nvSpPr>
              <p:cNvPr id="2709" name="Google Shape;2709;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25" name="Google Shape;2725;g280d47541b4_0_2516"/>
            <p:cNvGrpSpPr/>
            <p:nvPr/>
          </p:nvGrpSpPr>
          <p:grpSpPr>
            <a:xfrm>
              <a:off x="5927502" y="2851881"/>
              <a:ext cx="2377550" cy="44644"/>
              <a:chOff x="2159414" y="3486447"/>
              <a:chExt cx="2606105" cy="49200"/>
            </a:xfrm>
          </p:grpSpPr>
          <p:sp>
            <p:nvSpPr>
              <p:cNvPr id="2726" name="Google Shape;2726;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742" name="Google Shape;2742;g280d47541b4_0_251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43" name="Google Shape;2743;g280d47541b4_0_251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744" name="Google Shape;2744;g280d47541b4_0_251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745" name="Google Shape;2745;g280d47541b4_0_251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46" name="Google Shape;2746;g280d47541b4_0_2516"/>
          <p:cNvGrpSpPr/>
          <p:nvPr/>
        </p:nvGrpSpPr>
        <p:grpSpPr>
          <a:xfrm>
            <a:off x="8041173" y="4778596"/>
            <a:ext cx="598277" cy="170409"/>
            <a:chOff x="238125" y="1822850"/>
            <a:chExt cx="7080200" cy="2016675"/>
          </a:xfrm>
        </p:grpSpPr>
        <p:sp>
          <p:nvSpPr>
            <p:cNvPr id="2747" name="Google Shape;2747;g280d47541b4_0_25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280d47541b4_0_25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g280d47541b4_0_25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g280d47541b4_0_25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g280d47541b4_0_25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g280d47541b4_0_25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g280d47541b4_0_25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54" name="Google Shape;2754;g280d47541b4_0_25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55" name="Shape 2755"/>
        <p:cNvGrpSpPr/>
        <p:nvPr/>
      </p:nvGrpSpPr>
      <p:grpSpPr>
        <a:xfrm>
          <a:off x="0" y="0"/>
          <a:ext cx="0" cy="0"/>
          <a:chOff x="0" y="0"/>
          <a:chExt cx="0" cy="0"/>
        </a:xfrm>
      </p:grpSpPr>
      <p:sp>
        <p:nvSpPr>
          <p:cNvPr id="2756" name="Google Shape;2756;g280d47541b4_0_28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7" name="Google Shape;2757;g280d47541b4_0_28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58" name="Google Shape;2758;g280d47541b4_0_2806"/>
          <p:cNvGrpSpPr/>
          <p:nvPr/>
        </p:nvGrpSpPr>
        <p:grpSpPr>
          <a:xfrm>
            <a:off x="8041173" y="4778596"/>
            <a:ext cx="598277" cy="170409"/>
            <a:chOff x="238125" y="1822850"/>
            <a:chExt cx="7080200" cy="2016675"/>
          </a:xfrm>
        </p:grpSpPr>
        <p:sp>
          <p:nvSpPr>
            <p:cNvPr id="2759" name="Google Shape;2759;g280d47541b4_0_28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280d47541b4_0_28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g280d47541b4_0_28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g280d47541b4_0_28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g280d47541b4_0_28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g280d47541b4_0_28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g280d47541b4_0_28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6" name="Google Shape;2766;g280d47541b4_0_28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767" name="Shape 2767"/>
        <p:cNvGrpSpPr/>
        <p:nvPr/>
      </p:nvGrpSpPr>
      <p:grpSpPr>
        <a:xfrm>
          <a:off x="0" y="0"/>
          <a:ext cx="0" cy="0"/>
          <a:chOff x="0" y="0"/>
          <a:chExt cx="0" cy="0"/>
        </a:xfrm>
      </p:grpSpPr>
      <p:sp>
        <p:nvSpPr>
          <p:cNvPr id="2768" name="Google Shape;2768;g280d47541b4_0_2818"/>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g280d47541b4_0_2818"/>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2770" name="Google Shape;2770;g280d47541b4_0_2818"/>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2771" name="Google Shape;2771;g280d47541b4_0_2818"/>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772" name="Google Shape;2772;g280d47541b4_0_28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3" name="Google Shape;2773;g280d47541b4_0_28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4" name="Google Shape;2774;g280d47541b4_0_28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775" name="Shape 2775"/>
        <p:cNvGrpSpPr/>
        <p:nvPr/>
      </p:nvGrpSpPr>
      <p:grpSpPr>
        <a:xfrm>
          <a:off x="0" y="0"/>
          <a:ext cx="0" cy="0"/>
          <a:chOff x="0" y="0"/>
          <a:chExt cx="0" cy="0"/>
        </a:xfrm>
      </p:grpSpPr>
      <p:sp>
        <p:nvSpPr>
          <p:cNvPr id="2776" name="Google Shape;2776;g280d47541b4_0_28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7" name="Google Shape;2777;g280d47541b4_0_2826"/>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2778" name="Google Shape;2778;g280d47541b4_0_282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9" name="Google Shape;2779;g280d47541b4_0_282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2780" name="Shape 2780"/>
        <p:cNvGrpSpPr/>
        <p:nvPr/>
      </p:nvGrpSpPr>
      <p:grpSpPr>
        <a:xfrm>
          <a:off x="0" y="0"/>
          <a:ext cx="0" cy="0"/>
          <a:chOff x="0" y="0"/>
          <a:chExt cx="0" cy="0"/>
        </a:xfrm>
      </p:grpSpPr>
      <p:grpSp>
        <p:nvGrpSpPr>
          <p:cNvPr id="2781" name="Google Shape;2781;g280d47541b4_0_2831"/>
          <p:cNvGrpSpPr/>
          <p:nvPr/>
        </p:nvGrpSpPr>
        <p:grpSpPr>
          <a:xfrm>
            <a:off x="3698727" y="6"/>
            <a:ext cx="3697033" cy="5143642"/>
            <a:chOff x="1926275" y="238125"/>
            <a:chExt cx="3765950" cy="5239525"/>
          </a:xfrm>
        </p:grpSpPr>
        <p:sp>
          <p:nvSpPr>
            <p:cNvPr id="2782" name="Google Shape;2782;g280d47541b4_0_283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g280d47541b4_0_283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g280d47541b4_0_283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280d47541b4_0_283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280d47541b4_0_283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280d47541b4_0_283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280d47541b4_0_283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280d47541b4_0_283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280d47541b4_0_283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280d47541b4_0_283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280d47541b4_0_283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280d47541b4_0_283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280d47541b4_0_283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280d47541b4_0_283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280d47541b4_0_283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280d47541b4_0_283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280d47541b4_0_283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280d47541b4_0_283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280d47541b4_0_283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280d47541b4_0_283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280d47541b4_0_283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280d47541b4_0_283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280d47541b4_0_283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280d47541b4_0_283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280d47541b4_0_283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280d47541b4_0_283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280d47541b4_0_283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280d47541b4_0_283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280d47541b4_0_283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280d47541b4_0_283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280d47541b4_0_283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280d47541b4_0_283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280d47541b4_0_283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280d47541b4_0_283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280d47541b4_0_283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280d47541b4_0_283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280d47541b4_0_283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280d47541b4_0_283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280d47541b4_0_283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280d47541b4_0_283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280d47541b4_0_283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280d47541b4_0_283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g280d47541b4_0_283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g280d47541b4_0_283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280d47541b4_0_283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280d47541b4_0_283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280d47541b4_0_283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280d47541b4_0_283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280d47541b4_0_283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280d47541b4_0_283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280d47541b4_0_283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280d47541b4_0_283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280d47541b4_0_283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280d47541b4_0_283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280d47541b4_0_283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280d47541b4_0_283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280d47541b4_0_283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g280d47541b4_0_283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280d47541b4_0_283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g280d47541b4_0_283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2" name="Google Shape;2842;g280d47541b4_0_283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280d47541b4_0_28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44" name="Google Shape;2844;g280d47541b4_0_2831"/>
          <p:cNvGrpSpPr/>
          <p:nvPr/>
        </p:nvGrpSpPr>
        <p:grpSpPr>
          <a:xfrm>
            <a:off x="1285921" y="2144122"/>
            <a:ext cx="2868897" cy="817157"/>
            <a:chOff x="238125" y="1822850"/>
            <a:chExt cx="7080200" cy="2016675"/>
          </a:xfrm>
        </p:grpSpPr>
        <p:sp>
          <p:nvSpPr>
            <p:cNvPr id="2845" name="Google Shape;2845;g280d47541b4_0_28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280d47541b4_0_28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280d47541b4_0_28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280d47541b4_0_28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g280d47541b4_0_28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g280d47541b4_0_28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g280d47541b4_0_28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52" name="Google Shape;2852;g280d47541b4_0_283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2853" name="Google Shape;2853;g280d47541b4_0_283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2854" name="Shape 2854"/>
        <p:cNvGrpSpPr/>
        <p:nvPr/>
      </p:nvGrpSpPr>
      <p:grpSpPr>
        <a:xfrm>
          <a:off x="0" y="0"/>
          <a:ext cx="0" cy="0"/>
          <a:chOff x="0" y="0"/>
          <a:chExt cx="0" cy="0"/>
        </a:xfrm>
      </p:grpSpPr>
      <p:sp>
        <p:nvSpPr>
          <p:cNvPr id="2855" name="Google Shape;2855;g280d47541b4_0_2905"/>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g280d47541b4_0_2905"/>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7" name="Google Shape;2857;g280d47541b4_0_2905"/>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2858" name="Google Shape;2858;g280d47541b4_0_2905"/>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078"/>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2859" name="Shape 2859"/>
        <p:cNvGrpSpPr/>
        <p:nvPr/>
      </p:nvGrpSpPr>
      <p:grpSpPr>
        <a:xfrm>
          <a:off x="0" y="0"/>
          <a:ext cx="0" cy="0"/>
          <a:chOff x="0" y="0"/>
          <a:chExt cx="0" cy="0"/>
        </a:xfrm>
      </p:grpSpPr>
      <p:sp>
        <p:nvSpPr>
          <p:cNvPr id="2860" name="Google Shape;2860;g280d47541b4_0_291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61" name="Google Shape;2861;g280d47541b4_0_291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862" name="Google Shape;2862;g280d47541b4_0_2910"/>
          <p:cNvGrpSpPr/>
          <p:nvPr/>
        </p:nvGrpSpPr>
        <p:grpSpPr>
          <a:xfrm>
            <a:off x="455001" y="401909"/>
            <a:ext cx="908390" cy="258739"/>
            <a:chOff x="238125" y="1822850"/>
            <a:chExt cx="7080200" cy="2016675"/>
          </a:xfrm>
        </p:grpSpPr>
        <p:sp>
          <p:nvSpPr>
            <p:cNvPr id="2863" name="Google Shape;2863;g280d47541b4_0_29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280d47541b4_0_29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280d47541b4_0_29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280d47541b4_0_29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g280d47541b4_0_29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g280d47541b4_0_29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g280d47541b4_0_29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870" name="Google Shape;2870;g280d47541b4_0_291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2871" name="Shape 2871"/>
        <p:cNvGrpSpPr/>
        <p:nvPr/>
      </p:nvGrpSpPr>
      <p:grpSpPr>
        <a:xfrm>
          <a:off x="0" y="0"/>
          <a:ext cx="0" cy="0"/>
          <a:chOff x="0" y="0"/>
          <a:chExt cx="0" cy="0"/>
        </a:xfrm>
      </p:grpSpPr>
      <p:sp>
        <p:nvSpPr>
          <p:cNvPr id="2872" name="Google Shape;2872;g280d47541b4_0_2922"/>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3" name="Google Shape;2873;g280d47541b4_0_2922"/>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2874" name="Google Shape;2874;g280d47541b4_0_2922"/>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875" name="Google Shape;2875;g280d47541b4_0_2922"/>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876" name="Google Shape;2876;g280d47541b4_0_2922"/>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g280d47541b4_0_2922"/>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g280d47541b4_0_2922"/>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9" name="Google Shape;2879;g280d47541b4_0_2922"/>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2880" name="Google Shape;2880;g280d47541b4_0_2922"/>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2881" name="Google Shape;2881;g280d47541b4_0_2922"/>
          <p:cNvGrpSpPr/>
          <p:nvPr/>
        </p:nvGrpSpPr>
        <p:grpSpPr>
          <a:xfrm>
            <a:off x="5825945" y="3085919"/>
            <a:ext cx="1376700" cy="330600"/>
            <a:chOff x="5457350" y="2701375"/>
            <a:chExt cx="1376700" cy="330600"/>
          </a:xfrm>
        </p:grpSpPr>
        <p:sp>
          <p:nvSpPr>
            <p:cNvPr id="2882" name="Google Shape;2882;g280d47541b4_0_2922"/>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2883" name="Google Shape;2883;g280d47541b4_0_2922"/>
            <p:cNvGrpSpPr/>
            <p:nvPr/>
          </p:nvGrpSpPr>
          <p:grpSpPr>
            <a:xfrm>
              <a:off x="5541202" y="2774463"/>
              <a:ext cx="183000" cy="183000"/>
              <a:chOff x="5541202" y="2774463"/>
              <a:chExt cx="183000" cy="183000"/>
            </a:xfrm>
          </p:grpSpPr>
          <p:sp>
            <p:nvSpPr>
              <p:cNvPr id="2884" name="Google Shape;2884;g280d47541b4_0_2922"/>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g280d47541b4_0_2922"/>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886" name="Google Shape;2886;g280d47541b4_0_2922"/>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87" name="Google Shape;2887;g280d47541b4_0_2922"/>
          <p:cNvGrpSpPr/>
          <p:nvPr/>
        </p:nvGrpSpPr>
        <p:grpSpPr>
          <a:xfrm>
            <a:off x="2446250" y="4626181"/>
            <a:ext cx="845188" cy="162953"/>
            <a:chOff x="3701600" y="2570125"/>
            <a:chExt cx="1503625" cy="289900"/>
          </a:xfrm>
        </p:grpSpPr>
        <p:sp>
          <p:nvSpPr>
            <p:cNvPr id="2888" name="Google Shape;2888;g280d47541b4_0_292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280d47541b4_0_292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280d47541b4_0_292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280d47541b4_0_292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280d47541b4_0_292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280d47541b4_0_292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280d47541b4_0_292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280d47541b4_0_292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280d47541b4_0_292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g280d47541b4_0_292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g280d47541b4_0_292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280d47541b4_0_292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00" name="Google Shape;2900;g280d47541b4_0_2922"/>
          <p:cNvGrpSpPr/>
          <p:nvPr/>
        </p:nvGrpSpPr>
        <p:grpSpPr>
          <a:xfrm>
            <a:off x="5267233" y="4595311"/>
            <a:ext cx="908377" cy="201300"/>
            <a:chOff x="5577025" y="2564875"/>
            <a:chExt cx="1764525" cy="390950"/>
          </a:xfrm>
        </p:grpSpPr>
        <p:sp>
          <p:nvSpPr>
            <p:cNvPr id="2901" name="Google Shape;2901;g280d47541b4_0_2922"/>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280d47541b4_0_2922"/>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280d47541b4_0_2922"/>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280d47541b4_0_2922"/>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280d47541b4_0_2922"/>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280d47541b4_0_2922"/>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280d47541b4_0_2922"/>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280d47541b4_0_2922"/>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280d47541b4_0_2922"/>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280d47541b4_0_2922"/>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280d47541b4_0_2922"/>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280d47541b4_0_2922"/>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280d47541b4_0_2922"/>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g280d47541b4_0_2922"/>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g280d47541b4_0_2922"/>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280d47541b4_0_2922"/>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7" name="Google Shape;2917;g280d47541b4_0_2922"/>
          <p:cNvGrpSpPr/>
          <p:nvPr/>
        </p:nvGrpSpPr>
        <p:grpSpPr>
          <a:xfrm>
            <a:off x="3882459" y="4590168"/>
            <a:ext cx="682107" cy="266863"/>
            <a:chOff x="238125" y="2500825"/>
            <a:chExt cx="1678825" cy="656650"/>
          </a:xfrm>
        </p:grpSpPr>
        <p:sp>
          <p:nvSpPr>
            <p:cNvPr id="2918" name="Google Shape;2918;g280d47541b4_0_2922"/>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280d47541b4_0_2922"/>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280d47541b4_0_2922"/>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280d47541b4_0_2922"/>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280d47541b4_0_2922"/>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280d47541b4_0_2922"/>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280d47541b4_0_2922"/>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280d47541b4_0_2922"/>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280d47541b4_0_2922"/>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280d47541b4_0_2922"/>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280d47541b4_0_2922"/>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280d47541b4_0_2922"/>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280d47541b4_0_2922"/>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280d47541b4_0_2922"/>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280d47541b4_0_2922"/>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280d47541b4_0_2922"/>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g280d47541b4_0_2922"/>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g280d47541b4_0_2922"/>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280d47541b4_0_2922"/>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7" name="Google Shape;2937;g280d47541b4_0_2922"/>
          <p:cNvGrpSpPr/>
          <p:nvPr/>
        </p:nvGrpSpPr>
        <p:grpSpPr>
          <a:xfrm>
            <a:off x="6779578" y="4626181"/>
            <a:ext cx="845188" cy="162953"/>
            <a:chOff x="3701600" y="2570125"/>
            <a:chExt cx="1503625" cy="289900"/>
          </a:xfrm>
        </p:grpSpPr>
        <p:sp>
          <p:nvSpPr>
            <p:cNvPr id="2938" name="Google Shape;2938;g280d47541b4_0_292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280d47541b4_0_292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280d47541b4_0_292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280d47541b4_0_292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280d47541b4_0_292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280d47541b4_0_292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280d47541b4_0_292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280d47541b4_0_292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280d47541b4_0_292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g280d47541b4_0_292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g280d47541b4_0_292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g280d47541b4_0_292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50" name="Google Shape;2950;g280d47541b4_0_2922"/>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g280d47541b4_0_2922"/>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2952" name="Google Shape;2952;g280d47541b4_0_2922"/>
          <p:cNvGrpSpPr/>
          <p:nvPr/>
        </p:nvGrpSpPr>
        <p:grpSpPr>
          <a:xfrm>
            <a:off x="6292189" y="1426141"/>
            <a:ext cx="1425849" cy="1425202"/>
            <a:chOff x="1189450" y="238125"/>
            <a:chExt cx="5177375" cy="5175025"/>
          </a:xfrm>
        </p:grpSpPr>
        <p:sp>
          <p:nvSpPr>
            <p:cNvPr id="2953" name="Google Shape;2953;g280d47541b4_0_292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g280d47541b4_0_292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g280d47541b4_0_292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g280d47541b4_0_292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g280d47541b4_0_292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g280d47541b4_0_292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g280d47541b4_0_292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g280d47541b4_0_292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g280d47541b4_0_292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g280d47541b4_0_292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g280d47541b4_0_292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g280d47541b4_0_292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g280d47541b4_0_292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g280d47541b4_0_292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g280d47541b4_0_292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g280d47541b4_0_292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g280d47541b4_0_292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g280d47541b4_0_292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g280d47541b4_0_292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g280d47541b4_0_292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g280d47541b4_0_292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g280d47541b4_0_292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g280d47541b4_0_292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g280d47541b4_0_292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g280d47541b4_0_292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g280d47541b4_0_292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g280d47541b4_0_292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g280d47541b4_0_292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g280d47541b4_0_292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g280d47541b4_0_292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g280d47541b4_0_292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g280d47541b4_0_292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g280d47541b4_0_292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g280d47541b4_0_292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g280d47541b4_0_292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g280d47541b4_0_292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g280d47541b4_0_292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g280d47541b4_0_292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g280d47541b4_0_292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g280d47541b4_0_292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g280d47541b4_0_292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g280d47541b4_0_292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g280d47541b4_0_292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g280d47541b4_0_292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g280d47541b4_0_292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g280d47541b4_0_292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g280d47541b4_0_292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g280d47541b4_0_292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g280d47541b4_0_292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g280d47541b4_0_292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g280d47541b4_0_292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g280d47541b4_0_292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g280d47541b4_0_292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g280d47541b4_0_292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g280d47541b4_0_292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g280d47541b4_0_292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g280d47541b4_0_292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g280d47541b4_0_292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g280d47541b4_0_292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g280d47541b4_0_292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g280d47541b4_0_292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g280d47541b4_0_292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g280d47541b4_0_292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g280d47541b4_0_292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g280d47541b4_0_292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g280d47541b4_0_292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g280d47541b4_0_292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g280d47541b4_0_292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g280d47541b4_0_292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g280d47541b4_0_292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g280d47541b4_0_292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g280d47541b4_0_292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g280d47541b4_0_292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g280d47541b4_0_292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g280d47541b4_0_292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g280d47541b4_0_292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g280d47541b4_0_292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g280d47541b4_0_292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g280d47541b4_0_292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g280d47541b4_0_292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g280d47541b4_0_292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g280d47541b4_0_292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g280d47541b4_0_292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g280d47541b4_0_292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g280d47541b4_0_292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g280d47541b4_0_292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g280d47541b4_0_292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g280d47541b4_0_292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g280d47541b4_0_292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g280d47541b4_0_292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g280d47541b4_0_292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g280d47541b4_0_292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g280d47541b4_0_292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g280d47541b4_0_292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g280d47541b4_0_292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g280d47541b4_0_292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g280d47541b4_0_292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g280d47541b4_0_292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g280d47541b4_0_292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g280d47541b4_0_292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g280d47541b4_0_292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g280d47541b4_0_292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g280d47541b4_0_292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g280d47541b4_0_292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g280d47541b4_0_292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g280d47541b4_0_292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g280d47541b4_0_292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g280d47541b4_0_292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g280d47541b4_0_292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g280d47541b4_0_292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g280d47541b4_0_292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g280d47541b4_0_292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g280d47541b4_0_292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g280d47541b4_0_292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g280d47541b4_0_292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g280d47541b4_0_292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g280d47541b4_0_292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g280d47541b4_0_292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g280d47541b4_0_292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g280d47541b4_0_292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g280d47541b4_0_292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g280d47541b4_0_292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g280d47541b4_0_292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g280d47541b4_0_292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g280d47541b4_0_292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g280d47541b4_0_292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g280d47541b4_0_292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g280d47541b4_0_292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g280d47541b4_0_292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g280d47541b4_0_292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g280d47541b4_0_292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g280d47541b4_0_292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g280d47541b4_0_292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g280d47541b4_0_292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g280d47541b4_0_292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g280d47541b4_0_292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g280d47541b4_0_292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g280d47541b4_0_292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g280d47541b4_0_292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g280d47541b4_0_292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g280d47541b4_0_292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g280d47541b4_0_292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g280d47541b4_0_292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g280d47541b4_0_292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g280d47541b4_0_292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g280d47541b4_0_292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g280d47541b4_0_292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g280d47541b4_0_292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g280d47541b4_0_292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g280d47541b4_0_292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g280d47541b4_0_292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g280d47541b4_0_292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g280d47541b4_0_292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g280d47541b4_0_292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g280d47541b4_0_292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g280d47541b4_0_292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g280d47541b4_0_292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g280d47541b4_0_292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g280d47541b4_0_292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g280d47541b4_0_292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g280d47541b4_0_292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g280d47541b4_0_292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g280d47541b4_0_292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g280d47541b4_0_292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g280d47541b4_0_292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g280d47541b4_0_292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g280d47541b4_0_292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g280d47541b4_0_292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g280d47541b4_0_292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g280d47541b4_0_292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g280d47541b4_0_292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g280d47541b4_0_292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g280d47541b4_0_292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g280d47541b4_0_292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g280d47541b4_0_292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g280d47541b4_0_292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g280d47541b4_0_292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g280d47541b4_0_292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g280d47541b4_0_292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g280d47541b4_0_292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g280d47541b4_0_292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g280d47541b4_0_292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g280d47541b4_0_292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g280d47541b4_0_292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g280d47541b4_0_292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g280d47541b4_0_292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g280d47541b4_0_292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g280d47541b4_0_292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g280d47541b4_0_292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g280d47541b4_0_292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g280d47541b4_0_292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g280d47541b4_0_292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g280d47541b4_0_292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g280d47541b4_0_292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g280d47541b4_0_292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g280d47541b4_0_292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g280d47541b4_0_292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g280d47541b4_0_292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g280d47541b4_0_292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g280d47541b4_0_292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g280d47541b4_0_292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g280d47541b4_0_292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g280d47541b4_0_292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g280d47541b4_0_292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g280d47541b4_0_292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g280d47541b4_0_292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g280d47541b4_0_292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g280d47541b4_0_292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g280d47541b4_0_292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g280d47541b4_0_292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g280d47541b4_0_292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g280d47541b4_0_292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g280d47541b4_0_292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g280d47541b4_0_292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g280d47541b4_0_292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g280d47541b4_0_292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g280d47541b4_0_292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g280d47541b4_0_292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g280d47541b4_0_292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g280d47541b4_0_292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g280d47541b4_0_292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g280d47541b4_0_292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g280d47541b4_0_292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g280d47541b4_0_292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g280d47541b4_0_292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g280d47541b4_0_292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g280d47541b4_0_292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g280d47541b4_0_292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g280d47541b4_0_292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g280d47541b4_0_292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g280d47541b4_0_292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g280d47541b4_0_292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g280d47541b4_0_292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g280d47541b4_0_292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g280d47541b4_0_292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g280d47541b4_0_292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g280d47541b4_0_292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g280d47541b4_0_292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g280d47541b4_0_292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g280d47541b4_0_292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g280d47541b4_0_292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g280d47541b4_0_292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g280d47541b4_0_292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g280d47541b4_0_292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g280d47541b4_0_292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g280d47541b4_0_292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g280d47541b4_0_292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g280d47541b4_0_292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g280d47541b4_0_292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g280d47541b4_0_292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g280d47541b4_0_292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g280d47541b4_0_292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g280d47541b4_0_292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g280d47541b4_0_292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g280d47541b4_0_292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g280d47541b4_0_292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g280d47541b4_0_292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g280d47541b4_0_292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g280d47541b4_0_292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g280d47541b4_0_292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g280d47541b4_0_292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g280d47541b4_0_292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g280d47541b4_0_292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g280d47541b4_0_292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g280d47541b4_0_292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g280d47541b4_0_292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g280d47541b4_0_292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g280d47541b4_0_292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g280d47541b4_0_292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g280d47541b4_0_292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g280d47541b4_0_292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g280d47541b4_0_292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g280d47541b4_0_292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g280d47541b4_0_292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g280d47541b4_0_292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g280d47541b4_0_292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g280d47541b4_0_292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g280d47541b4_0_292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g280d47541b4_0_292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g280d47541b4_0_292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g280d47541b4_0_292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g280d47541b4_0_292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g280d47541b4_0_292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g280d47541b4_0_292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g280d47541b4_0_292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g280d47541b4_0_292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g280d47541b4_0_292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g280d47541b4_0_292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g280d47541b4_0_292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g280d47541b4_0_292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g280d47541b4_0_292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g280d47541b4_0_292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g280d47541b4_0_292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g280d47541b4_0_292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g280d47541b4_0_292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g280d47541b4_0_292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g280d47541b4_0_292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g280d47541b4_0_292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g280d47541b4_0_292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g280d47541b4_0_292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g280d47541b4_0_292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g280d47541b4_0_292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g280d47541b4_0_292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g280d47541b4_0_292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g280d47541b4_0_292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g280d47541b4_0_292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g280d47541b4_0_292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g280d47541b4_0_292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g280d47541b4_0_292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g280d47541b4_0_292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g280d47541b4_0_292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280d47541b4_0_292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280d47541b4_0_292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280d47541b4_0_292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280d47541b4_0_292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280d47541b4_0_292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280d47541b4_0_292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280d47541b4_0_292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280d47541b4_0_292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280d47541b4_0_292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280d47541b4_0_292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280d47541b4_0_292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280d47541b4_0_292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280d47541b4_0_292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280d47541b4_0_292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280d47541b4_0_292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280d47541b4_0_292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280d47541b4_0_292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280d47541b4_0_292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280d47541b4_0_292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280d47541b4_0_292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280d47541b4_0_292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280d47541b4_0_292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280d47541b4_0_292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280d47541b4_0_292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280d47541b4_0_292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280d47541b4_0_292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280d47541b4_0_292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280d47541b4_0_292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280d47541b4_0_292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280d47541b4_0_292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280d47541b4_0_292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280d47541b4_0_292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280d47541b4_0_292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280d47541b4_0_292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280d47541b4_0_292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280d47541b4_0_292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280d47541b4_0_292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280d47541b4_0_292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280d47541b4_0_292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280d47541b4_0_292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280d47541b4_0_292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280d47541b4_0_292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280d47541b4_0_292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280d47541b4_0_292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280d47541b4_0_292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280d47541b4_0_292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280d47541b4_0_292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280d47541b4_0_292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280d47541b4_0_292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280d47541b4_0_292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280d47541b4_0_292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280d47541b4_0_292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280d47541b4_0_292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280d47541b4_0_292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280d47541b4_0_292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280d47541b4_0_292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280d47541b4_0_292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280d47541b4_0_292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280d47541b4_0_292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280d47541b4_0_292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280d47541b4_0_292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280d47541b4_0_292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280d47541b4_0_292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280d47541b4_0_292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280d47541b4_0_292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280d47541b4_0_292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280d47541b4_0_292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280d47541b4_0_292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280d47541b4_0_292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280d47541b4_0_292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280d47541b4_0_292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280d47541b4_0_292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280d47541b4_0_292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280d47541b4_0_292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280d47541b4_0_292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280d47541b4_0_292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280d47541b4_0_292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280d47541b4_0_292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280d47541b4_0_292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280d47541b4_0_292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280d47541b4_0_292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280d47541b4_0_292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280d47541b4_0_292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280d47541b4_0_292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280d47541b4_0_292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280d47541b4_0_292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280d47541b4_0_292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280d47541b4_0_292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280d47541b4_0_292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280d47541b4_0_292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280d47541b4_0_292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280d47541b4_0_292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280d47541b4_0_292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280d47541b4_0_292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280d47541b4_0_292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280d47541b4_0_292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280d47541b4_0_292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280d47541b4_0_292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280d47541b4_0_292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280d47541b4_0_292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280d47541b4_0_292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280d47541b4_0_292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280d47541b4_0_292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280d47541b4_0_292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280d47541b4_0_292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280d47541b4_0_292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280d47541b4_0_292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280d47541b4_0_292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280d47541b4_0_292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280d47541b4_0_292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280d47541b4_0_292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280d47541b4_0_292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280d47541b4_0_292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280d47541b4_0_292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280d47541b4_0_292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280d47541b4_0_292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280d47541b4_0_292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280d47541b4_0_292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280d47541b4_0_292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280d47541b4_0_292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280d47541b4_0_292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280d47541b4_0_292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280d47541b4_0_292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280d47541b4_0_292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280d47541b4_0_292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280d47541b4_0_292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280d47541b4_0_292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280d47541b4_0_292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280d47541b4_0_292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280d47541b4_0_292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280d47541b4_0_292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280d47541b4_0_292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280d47541b4_0_292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280d47541b4_0_292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280d47541b4_0_292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280d47541b4_0_292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280d47541b4_0_292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280d47541b4_0_292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280d47541b4_0_292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280d47541b4_0_292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280d47541b4_0_292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280d47541b4_0_292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280d47541b4_0_292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280d47541b4_0_292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280d47541b4_0_292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280d47541b4_0_292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280d47541b4_0_292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280d47541b4_0_292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280d47541b4_0_292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280d47541b4_0_292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280d47541b4_0_292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g280d47541b4_0_292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280d47541b4_0_292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280d47541b4_0_292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280d47541b4_0_292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280d47541b4_0_292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280d47541b4_0_292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280d47541b4_0_292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g280d47541b4_0_292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g280d47541b4_0_292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g280d47541b4_0_292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g280d47541b4_0_292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g280d47541b4_0_292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g280d47541b4_0_292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g280d47541b4_0_292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g280d47541b4_0_292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g280d47541b4_0_292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g280d47541b4_0_292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g280d47541b4_0_292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g280d47541b4_0_292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g280d47541b4_0_292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g280d47541b4_0_292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g280d47541b4_0_292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g280d47541b4_0_292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g280d47541b4_0_292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g280d47541b4_0_292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g280d47541b4_0_292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g280d47541b4_0_292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g280d47541b4_0_292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g280d47541b4_0_292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g280d47541b4_0_292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g280d47541b4_0_292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g280d47541b4_0_292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g280d47541b4_0_292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g280d47541b4_0_292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g280d47541b4_0_292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g280d47541b4_0_292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g280d47541b4_0_292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g280d47541b4_0_292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g280d47541b4_0_292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g280d47541b4_0_292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g280d47541b4_0_292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g280d47541b4_0_292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g280d47541b4_0_292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g280d47541b4_0_292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g280d47541b4_0_292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g280d47541b4_0_292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g280d47541b4_0_292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g280d47541b4_0_292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g280d47541b4_0_292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g280d47541b4_0_292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g280d47541b4_0_292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g280d47541b4_0_292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g280d47541b4_0_292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g280d47541b4_0_292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g280d47541b4_0_292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g280d47541b4_0_292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g280d47541b4_0_292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g280d47541b4_0_292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g280d47541b4_0_292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g280d47541b4_0_292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g280d47541b4_0_292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g280d47541b4_0_292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g280d47541b4_0_292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g280d47541b4_0_292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g280d47541b4_0_292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g280d47541b4_0_292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g280d47541b4_0_292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g280d47541b4_0_292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g280d47541b4_0_292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g280d47541b4_0_292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g280d47541b4_0_292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g280d47541b4_0_292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g280d47541b4_0_292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g280d47541b4_0_292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g280d47541b4_0_292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g280d47541b4_0_292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g280d47541b4_0_292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g280d47541b4_0_292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g280d47541b4_0_292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g280d47541b4_0_292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g280d47541b4_0_292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g280d47541b4_0_292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g280d47541b4_0_292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g280d47541b4_0_292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g280d47541b4_0_292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g280d47541b4_0_292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g280d47541b4_0_292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g280d47541b4_0_292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g280d47541b4_0_292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g280d47541b4_0_292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g280d47541b4_0_292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g280d47541b4_0_292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g280d47541b4_0_292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g280d47541b4_0_292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g280d47541b4_0_292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g280d47541b4_0_292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g280d47541b4_0_292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g280d47541b4_0_292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g280d47541b4_0_292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g280d47541b4_0_292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g280d47541b4_0_292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g280d47541b4_0_292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g280d47541b4_0_292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g280d47541b4_0_292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g280d47541b4_0_292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g280d47541b4_0_292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21" name="Google Shape;3521;g280d47541b4_0_2922"/>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522" name="Google Shape;3522;g280d47541b4_0_2922"/>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23" name="Shape 3523"/>
        <p:cNvGrpSpPr/>
        <p:nvPr/>
      </p:nvGrpSpPr>
      <p:grpSpPr>
        <a:xfrm>
          <a:off x="0" y="0"/>
          <a:ext cx="0" cy="0"/>
          <a:chOff x="0" y="0"/>
          <a:chExt cx="0" cy="0"/>
        </a:xfrm>
      </p:grpSpPr>
      <p:sp>
        <p:nvSpPr>
          <p:cNvPr id="3524" name="Google Shape;3524;g280d47541b4_0_35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525" name="Google Shape;3525;g280d47541b4_0_3574"/>
          <p:cNvGrpSpPr/>
          <p:nvPr/>
        </p:nvGrpSpPr>
        <p:grpSpPr>
          <a:xfrm>
            <a:off x="8041173" y="4778596"/>
            <a:ext cx="598277" cy="170409"/>
            <a:chOff x="238125" y="1822850"/>
            <a:chExt cx="7080200" cy="2016675"/>
          </a:xfrm>
        </p:grpSpPr>
        <p:sp>
          <p:nvSpPr>
            <p:cNvPr id="3526" name="Google Shape;3526;g280d47541b4_0_35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g280d47541b4_0_35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g280d47541b4_0_35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g280d47541b4_0_35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g280d47541b4_0_35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g280d47541b4_0_35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g280d47541b4_0_35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33" name="Google Shape;3533;g280d47541b4_0_357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34" name="Google Shape;3534;g280d47541b4_0_357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535" name="Google Shape;3535;g280d47541b4_0_357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g280d47541b4_0_357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537" name="Google Shape;3537;g280d47541b4_0_35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3538" name="Shape 3538"/>
        <p:cNvGrpSpPr/>
        <p:nvPr/>
      </p:nvGrpSpPr>
      <p:grpSpPr>
        <a:xfrm>
          <a:off x="0" y="0"/>
          <a:ext cx="0" cy="0"/>
          <a:chOff x="0" y="0"/>
          <a:chExt cx="0" cy="0"/>
        </a:xfrm>
      </p:grpSpPr>
      <p:grpSp>
        <p:nvGrpSpPr>
          <p:cNvPr id="3539" name="Google Shape;3539;g280d47541b4_0_3589"/>
          <p:cNvGrpSpPr/>
          <p:nvPr/>
        </p:nvGrpSpPr>
        <p:grpSpPr>
          <a:xfrm>
            <a:off x="2726703" y="6"/>
            <a:ext cx="3697033" cy="5143642"/>
            <a:chOff x="1926275" y="238125"/>
            <a:chExt cx="3765950" cy="5239525"/>
          </a:xfrm>
        </p:grpSpPr>
        <p:sp>
          <p:nvSpPr>
            <p:cNvPr id="3540" name="Google Shape;3540;g280d47541b4_0_358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g280d47541b4_0_358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g280d47541b4_0_358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g280d47541b4_0_358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g280d47541b4_0_358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g280d47541b4_0_358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g280d47541b4_0_358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g280d47541b4_0_358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g280d47541b4_0_358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g280d47541b4_0_358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g280d47541b4_0_358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g280d47541b4_0_358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g280d47541b4_0_358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g280d47541b4_0_358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g280d47541b4_0_358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g280d47541b4_0_358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g280d47541b4_0_358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g280d47541b4_0_358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g280d47541b4_0_358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g280d47541b4_0_358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g280d47541b4_0_358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g280d47541b4_0_358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g280d47541b4_0_358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g280d47541b4_0_358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g280d47541b4_0_358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g280d47541b4_0_358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g280d47541b4_0_358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g280d47541b4_0_358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g280d47541b4_0_358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g280d47541b4_0_358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g280d47541b4_0_358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g280d47541b4_0_358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g280d47541b4_0_358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g280d47541b4_0_358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g280d47541b4_0_358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g280d47541b4_0_358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g280d47541b4_0_358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g280d47541b4_0_358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g280d47541b4_0_358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g280d47541b4_0_358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g280d47541b4_0_358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g280d47541b4_0_358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g280d47541b4_0_358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g280d47541b4_0_358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g280d47541b4_0_358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g280d47541b4_0_358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g280d47541b4_0_358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g280d47541b4_0_358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g280d47541b4_0_358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g280d47541b4_0_358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g280d47541b4_0_358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g280d47541b4_0_358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g280d47541b4_0_358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g280d47541b4_0_358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g280d47541b4_0_358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g280d47541b4_0_358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g280d47541b4_0_358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g280d47541b4_0_358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g280d47541b4_0_358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g280d47541b4_0_358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0" name="Google Shape;3600;g280d47541b4_0_358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01" name="Google Shape;3601;g280d47541b4_0_3589"/>
          <p:cNvGrpSpPr/>
          <p:nvPr/>
        </p:nvGrpSpPr>
        <p:grpSpPr>
          <a:xfrm>
            <a:off x="2686262" y="2"/>
            <a:ext cx="2103910" cy="5143716"/>
            <a:chOff x="2726150" y="238125"/>
            <a:chExt cx="2142475" cy="5238000"/>
          </a:xfrm>
        </p:grpSpPr>
        <p:sp>
          <p:nvSpPr>
            <p:cNvPr id="3602" name="Google Shape;3602;g280d47541b4_0_358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g280d47541b4_0_358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g280d47541b4_0_358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5" name="Google Shape;3605;g280d47541b4_0_358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06" name="Google Shape;3606;g280d47541b4_0_358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07" name="Google Shape;3607;g280d47541b4_0_35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08" name="Google Shape;3608;g280d47541b4_0_358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g280d47541b4_0_3589"/>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3610" name="Google Shape;3610;g280d47541b4_0_358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611" name="Google Shape;3611;g280d47541b4_0_358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3612" name="Shape 3612"/>
        <p:cNvGrpSpPr/>
        <p:nvPr/>
      </p:nvGrpSpPr>
      <p:grpSpPr>
        <a:xfrm>
          <a:off x="0" y="0"/>
          <a:ext cx="0" cy="0"/>
          <a:chOff x="0" y="0"/>
          <a:chExt cx="0" cy="0"/>
        </a:xfrm>
      </p:grpSpPr>
      <p:sp>
        <p:nvSpPr>
          <p:cNvPr id="3613" name="Google Shape;3613;g280d47541b4_0_366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14" name="Google Shape;3614;g280d47541b4_0_3663"/>
          <p:cNvGrpSpPr/>
          <p:nvPr/>
        </p:nvGrpSpPr>
        <p:grpSpPr>
          <a:xfrm>
            <a:off x="2686262" y="2"/>
            <a:ext cx="2103910" cy="5143716"/>
            <a:chOff x="2726150" y="238125"/>
            <a:chExt cx="2142475" cy="5238000"/>
          </a:xfrm>
        </p:grpSpPr>
        <p:sp>
          <p:nvSpPr>
            <p:cNvPr id="3615" name="Google Shape;3615;g280d47541b4_0_366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g280d47541b4_0_366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g280d47541b4_0_366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18" name="Google Shape;3618;g280d47541b4_0_366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19" name="Google Shape;3619;g280d47541b4_0_366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20" name="Google Shape;3620;g280d47541b4_0_366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21" name="Google Shape;3621;g280d47541b4_0_366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g280d47541b4_0_3663"/>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623" name="Google Shape;3623;g280d47541b4_0_3663"/>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624" name="Google Shape;3624;g280d47541b4_0_366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25" name="Shape 3625"/>
        <p:cNvGrpSpPr/>
        <p:nvPr/>
      </p:nvGrpSpPr>
      <p:grpSpPr>
        <a:xfrm>
          <a:off x="0" y="0"/>
          <a:ext cx="0" cy="0"/>
          <a:chOff x="0" y="0"/>
          <a:chExt cx="0" cy="0"/>
        </a:xfrm>
      </p:grpSpPr>
      <p:sp>
        <p:nvSpPr>
          <p:cNvPr id="3626" name="Google Shape;3626;g280d47541b4_0_367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27" name="Google Shape;3627;g280d47541b4_0_367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8" name="Google Shape;3628;g280d47541b4_0_367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9" name="Google Shape;3629;g280d47541b4_0_367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630" name="Google Shape;3630;g280d47541b4_0_3676"/>
          <p:cNvGrpSpPr/>
          <p:nvPr/>
        </p:nvGrpSpPr>
        <p:grpSpPr>
          <a:xfrm>
            <a:off x="8041173" y="4778596"/>
            <a:ext cx="598277" cy="170409"/>
            <a:chOff x="238125" y="1822850"/>
            <a:chExt cx="7080200" cy="2016675"/>
          </a:xfrm>
        </p:grpSpPr>
        <p:sp>
          <p:nvSpPr>
            <p:cNvPr id="3631" name="Google Shape;3631;g280d47541b4_0_367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g280d47541b4_0_367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g280d47541b4_0_367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g280d47541b4_0_367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g280d47541b4_0_367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g280d47541b4_0_367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g280d47541b4_0_367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38" name="Google Shape;3638;g280d47541b4_0_367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3639" name="Shape 3639"/>
        <p:cNvGrpSpPr/>
        <p:nvPr/>
      </p:nvGrpSpPr>
      <p:grpSpPr>
        <a:xfrm>
          <a:off x="0" y="0"/>
          <a:ext cx="0" cy="0"/>
          <a:chOff x="0" y="0"/>
          <a:chExt cx="0" cy="0"/>
        </a:xfrm>
      </p:grpSpPr>
      <p:sp>
        <p:nvSpPr>
          <p:cNvPr id="3640" name="Google Shape;3640;g280d47541b4_0_369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g280d47541b4_0_369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42" name="Google Shape;3642;g280d47541b4_0_36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3" name="Google Shape;3643;g280d47541b4_0_36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44" name="Shape 3644"/>
        <p:cNvGrpSpPr/>
        <p:nvPr/>
      </p:nvGrpSpPr>
      <p:grpSpPr>
        <a:xfrm>
          <a:off x="0" y="0"/>
          <a:ext cx="0" cy="0"/>
          <a:chOff x="0" y="0"/>
          <a:chExt cx="0" cy="0"/>
        </a:xfrm>
      </p:grpSpPr>
      <p:sp>
        <p:nvSpPr>
          <p:cNvPr id="3645" name="Google Shape;3645;g280d47541b4_0_369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646" name="Google Shape;3646;g280d47541b4_0_36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7" name="Google Shape;3647;g280d47541b4_0_369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648" name="Google Shape;3648;g280d47541b4_0_3695"/>
          <p:cNvGrpSpPr/>
          <p:nvPr/>
        </p:nvGrpSpPr>
        <p:grpSpPr>
          <a:xfrm>
            <a:off x="8041173" y="4778596"/>
            <a:ext cx="598277" cy="170409"/>
            <a:chOff x="238125" y="1822850"/>
            <a:chExt cx="7080200" cy="2016675"/>
          </a:xfrm>
        </p:grpSpPr>
        <p:sp>
          <p:nvSpPr>
            <p:cNvPr id="3649" name="Google Shape;3649;g280d47541b4_0_36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g280d47541b4_0_36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g280d47541b4_0_36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g280d47541b4_0_36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g280d47541b4_0_36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g280d47541b4_0_36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g280d47541b4_0_36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6" name="Google Shape;3656;g280d47541b4_0_36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57" name="Shape 3657"/>
        <p:cNvGrpSpPr/>
        <p:nvPr/>
      </p:nvGrpSpPr>
      <p:grpSpPr>
        <a:xfrm>
          <a:off x="0" y="0"/>
          <a:ext cx="0" cy="0"/>
          <a:chOff x="0" y="0"/>
          <a:chExt cx="0" cy="0"/>
        </a:xfrm>
      </p:grpSpPr>
      <p:sp>
        <p:nvSpPr>
          <p:cNvPr id="3658" name="Google Shape;3658;g280d47541b4_0_37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659" name="Google Shape;3659;g280d47541b4_0_37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3660" name="Shape 3660"/>
        <p:cNvGrpSpPr/>
        <p:nvPr/>
      </p:nvGrpSpPr>
      <p:grpSpPr>
        <a:xfrm>
          <a:off x="0" y="0"/>
          <a:ext cx="0" cy="0"/>
          <a:chOff x="0" y="0"/>
          <a:chExt cx="0" cy="0"/>
        </a:xfrm>
      </p:grpSpPr>
      <p:grpSp>
        <p:nvGrpSpPr>
          <p:cNvPr id="3661" name="Google Shape;3661;g280d47541b4_0_3711"/>
          <p:cNvGrpSpPr/>
          <p:nvPr/>
        </p:nvGrpSpPr>
        <p:grpSpPr>
          <a:xfrm>
            <a:off x="3698727" y="6"/>
            <a:ext cx="3697033" cy="5143642"/>
            <a:chOff x="1926275" y="238125"/>
            <a:chExt cx="3765950" cy="5239525"/>
          </a:xfrm>
        </p:grpSpPr>
        <p:sp>
          <p:nvSpPr>
            <p:cNvPr id="3662" name="Google Shape;3662;g280d47541b4_0_37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g280d47541b4_0_37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g280d47541b4_0_37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g280d47541b4_0_37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g280d47541b4_0_37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g280d47541b4_0_37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g280d47541b4_0_37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g280d47541b4_0_37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g280d47541b4_0_37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g280d47541b4_0_37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g280d47541b4_0_37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g280d47541b4_0_37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g280d47541b4_0_37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g280d47541b4_0_37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g280d47541b4_0_37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g280d47541b4_0_37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g280d47541b4_0_37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g280d47541b4_0_37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g280d47541b4_0_37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g280d47541b4_0_37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g280d47541b4_0_37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g280d47541b4_0_37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g280d47541b4_0_37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g280d47541b4_0_37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g280d47541b4_0_37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g280d47541b4_0_37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g280d47541b4_0_37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g280d47541b4_0_37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g280d47541b4_0_37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g280d47541b4_0_37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g280d47541b4_0_37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g280d47541b4_0_37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g280d47541b4_0_37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g280d47541b4_0_37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g280d47541b4_0_37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g280d47541b4_0_37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280d47541b4_0_37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g280d47541b4_0_37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g280d47541b4_0_37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280d47541b4_0_37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g280d47541b4_0_37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g280d47541b4_0_37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g280d47541b4_0_37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g280d47541b4_0_37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g280d47541b4_0_37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g280d47541b4_0_37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g280d47541b4_0_37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g280d47541b4_0_37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g280d47541b4_0_37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g280d47541b4_0_37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g280d47541b4_0_37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g280d47541b4_0_37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g280d47541b4_0_37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g280d47541b4_0_37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g280d47541b4_0_37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g280d47541b4_0_37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g280d47541b4_0_37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g280d47541b4_0_37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g280d47541b4_0_37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g280d47541b4_0_37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22" name="Google Shape;3722;g280d47541b4_0_3711"/>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g280d47541b4_0_37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24" name="Google Shape;3724;g280d47541b4_0_37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3725" name="Google Shape;3725;g280d47541b4_0_37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726" name="Google Shape;3726;g280d47541b4_0_3711"/>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85" name="Shape 885"/>
        <p:cNvGrpSpPr/>
        <p:nvPr/>
      </p:nvGrpSpPr>
      <p:grpSpPr>
        <a:xfrm>
          <a:off x="0" y="0"/>
          <a:ext cx="0" cy="0"/>
          <a:chOff x="0" y="0"/>
          <a:chExt cx="0" cy="0"/>
        </a:xfrm>
      </p:grpSpPr>
      <p:sp>
        <p:nvSpPr>
          <p:cNvPr id="886" name="Google Shape;886;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87" name="Google Shape;887;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88" name="Google Shape;888;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89" name="Google Shape;889;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3727" name="Shape 3727"/>
        <p:cNvGrpSpPr/>
        <p:nvPr/>
      </p:nvGrpSpPr>
      <p:grpSpPr>
        <a:xfrm>
          <a:off x="0" y="0"/>
          <a:ext cx="0" cy="0"/>
          <a:chOff x="0" y="0"/>
          <a:chExt cx="0" cy="0"/>
        </a:xfrm>
      </p:grpSpPr>
      <p:sp>
        <p:nvSpPr>
          <p:cNvPr id="3728" name="Google Shape;3728;g280d47541b4_0_377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g280d47541b4_0_37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30" name="Google Shape;3730;g280d47541b4_0_3778"/>
          <p:cNvGrpSpPr/>
          <p:nvPr/>
        </p:nvGrpSpPr>
        <p:grpSpPr>
          <a:xfrm>
            <a:off x="1285921" y="2144122"/>
            <a:ext cx="2868897" cy="817157"/>
            <a:chOff x="238125" y="1822850"/>
            <a:chExt cx="7080200" cy="2016675"/>
          </a:xfrm>
        </p:grpSpPr>
        <p:sp>
          <p:nvSpPr>
            <p:cNvPr id="3731" name="Google Shape;3731;g280d47541b4_0_37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g280d47541b4_0_37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g280d47541b4_0_37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g280d47541b4_0_37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g280d47541b4_0_37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g280d47541b4_0_37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g280d47541b4_0_37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38" name="Google Shape;3738;g280d47541b4_0_377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3739" name="Google Shape;3739;g280d47541b4_0_377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744" name="Shape 3744"/>
        <p:cNvGrpSpPr/>
        <p:nvPr/>
      </p:nvGrpSpPr>
      <p:grpSpPr>
        <a:xfrm>
          <a:off x="0" y="0"/>
          <a:ext cx="0" cy="0"/>
          <a:chOff x="0" y="0"/>
          <a:chExt cx="0" cy="0"/>
        </a:xfrm>
      </p:grpSpPr>
      <p:sp>
        <p:nvSpPr>
          <p:cNvPr id="3745" name="Google Shape;3745;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746" name="Shape 3746"/>
        <p:cNvGrpSpPr/>
        <p:nvPr/>
      </p:nvGrpSpPr>
      <p:grpSpPr>
        <a:xfrm>
          <a:off x="0" y="0"/>
          <a:ext cx="0" cy="0"/>
          <a:chOff x="0" y="0"/>
          <a:chExt cx="0" cy="0"/>
        </a:xfrm>
      </p:grpSpPr>
      <p:sp>
        <p:nvSpPr>
          <p:cNvPr id="3747" name="Google Shape;3747;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48" name="Google Shape;3748;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49" name="Google Shape;3749;p112"/>
          <p:cNvGrpSpPr/>
          <p:nvPr/>
        </p:nvGrpSpPr>
        <p:grpSpPr>
          <a:xfrm>
            <a:off x="7833120" y="4564515"/>
            <a:ext cx="1026629" cy="292418"/>
            <a:chOff x="238125" y="1822850"/>
            <a:chExt cx="7080200" cy="2016675"/>
          </a:xfrm>
        </p:grpSpPr>
        <p:sp>
          <p:nvSpPr>
            <p:cNvPr id="3750" name="Google Shape;3750;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1" name="Google Shape;3751;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2" name="Google Shape;3752;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3" name="Google Shape;3753;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4" name="Google Shape;3754;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5" name="Google Shape;3755;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6" name="Google Shape;3756;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3757" name="Shape 3757"/>
        <p:cNvGrpSpPr/>
        <p:nvPr/>
      </p:nvGrpSpPr>
      <p:grpSpPr>
        <a:xfrm>
          <a:off x="0" y="0"/>
          <a:ext cx="0" cy="0"/>
          <a:chOff x="0" y="0"/>
          <a:chExt cx="0" cy="0"/>
        </a:xfrm>
      </p:grpSpPr>
      <p:sp>
        <p:nvSpPr>
          <p:cNvPr id="3758" name="Google Shape;3758;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9" name="Google Shape;3759;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60" name="Google Shape;3760;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61" name="Google Shape;3761;p113"/>
          <p:cNvGrpSpPr/>
          <p:nvPr/>
        </p:nvGrpSpPr>
        <p:grpSpPr>
          <a:xfrm>
            <a:off x="7833120" y="4564515"/>
            <a:ext cx="1026629" cy="292418"/>
            <a:chOff x="238125" y="1822850"/>
            <a:chExt cx="7080200" cy="2016675"/>
          </a:xfrm>
        </p:grpSpPr>
        <p:sp>
          <p:nvSpPr>
            <p:cNvPr id="3762" name="Google Shape;3762;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3" name="Google Shape;3763;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4" name="Google Shape;3764;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5" name="Google Shape;3765;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6" name="Google Shape;3766;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7" name="Google Shape;3767;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8" name="Google Shape;3768;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3769" name="Shape 3769"/>
        <p:cNvGrpSpPr/>
        <p:nvPr/>
      </p:nvGrpSpPr>
      <p:grpSpPr>
        <a:xfrm>
          <a:off x="0" y="0"/>
          <a:ext cx="0" cy="0"/>
          <a:chOff x="0" y="0"/>
          <a:chExt cx="0" cy="0"/>
        </a:xfrm>
      </p:grpSpPr>
      <p:sp>
        <p:nvSpPr>
          <p:cNvPr id="3770" name="Google Shape;3770;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71" name="Google Shape;3771;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72" name="Google Shape;3772;p114"/>
          <p:cNvGrpSpPr/>
          <p:nvPr/>
        </p:nvGrpSpPr>
        <p:grpSpPr>
          <a:xfrm>
            <a:off x="455002" y="401910"/>
            <a:ext cx="908390" cy="258739"/>
            <a:chOff x="238125" y="1822850"/>
            <a:chExt cx="7080200" cy="2016675"/>
          </a:xfrm>
        </p:grpSpPr>
        <p:sp>
          <p:nvSpPr>
            <p:cNvPr id="3773" name="Google Shape;3773;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4" name="Google Shape;3774;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5" name="Google Shape;3775;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6" name="Google Shape;3776;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7" name="Google Shape;3777;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8" name="Google Shape;3778;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9" name="Google Shape;3779;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780" name="Google Shape;3780;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3781" name="Shape 3781"/>
        <p:cNvGrpSpPr/>
        <p:nvPr/>
      </p:nvGrpSpPr>
      <p:grpSpPr>
        <a:xfrm>
          <a:off x="0" y="0"/>
          <a:ext cx="0" cy="0"/>
          <a:chOff x="0" y="0"/>
          <a:chExt cx="0" cy="0"/>
        </a:xfrm>
      </p:grpSpPr>
      <p:sp>
        <p:nvSpPr>
          <p:cNvPr id="3782" name="Google Shape;3782;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83" name="Google Shape;3783;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84" name="Google Shape;3784;p115"/>
          <p:cNvGrpSpPr/>
          <p:nvPr/>
        </p:nvGrpSpPr>
        <p:grpSpPr>
          <a:xfrm>
            <a:off x="455002" y="401910"/>
            <a:ext cx="908390" cy="258739"/>
            <a:chOff x="238125" y="1822850"/>
            <a:chExt cx="7080200" cy="2016675"/>
          </a:xfrm>
        </p:grpSpPr>
        <p:sp>
          <p:nvSpPr>
            <p:cNvPr id="3785" name="Google Shape;3785;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6" name="Google Shape;3786;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7" name="Google Shape;3787;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8" name="Google Shape;3788;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9" name="Google Shape;3789;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0" name="Google Shape;3790;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1" name="Google Shape;3791;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792" name="Google Shape;3792;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3793" name="Shape 3793"/>
        <p:cNvGrpSpPr/>
        <p:nvPr/>
      </p:nvGrpSpPr>
      <p:grpSpPr>
        <a:xfrm>
          <a:off x="0" y="0"/>
          <a:ext cx="0" cy="0"/>
          <a:chOff x="0" y="0"/>
          <a:chExt cx="0" cy="0"/>
        </a:xfrm>
      </p:grpSpPr>
      <p:sp>
        <p:nvSpPr>
          <p:cNvPr id="3794" name="Google Shape;3794;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95" name="Google Shape;3795;p116"/>
          <p:cNvGrpSpPr/>
          <p:nvPr/>
        </p:nvGrpSpPr>
        <p:grpSpPr>
          <a:xfrm>
            <a:off x="2622652" y="3587454"/>
            <a:ext cx="2377550" cy="653782"/>
            <a:chOff x="2159414" y="3486447"/>
            <a:chExt cx="2606105" cy="720500"/>
          </a:xfrm>
        </p:grpSpPr>
        <p:grpSp>
          <p:nvGrpSpPr>
            <p:cNvPr id="3796" name="Google Shape;3796;p116"/>
            <p:cNvGrpSpPr/>
            <p:nvPr/>
          </p:nvGrpSpPr>
          <p:grpSpPr>
            <a:xfrm>
              <a:off x="2159414" y="3486447"/>
              <a:ext cx="2606105" cy="49200"/>
              <a:chOff x="2159414" y="3486447"/>
              <a:chExt cx="2606105" cy="49200"/>
            </a:xfrm>
          </p:grpSpPr>
          <p:sp>
            <p:nvSpPr>
              <p:cNvPr id="3797" name="Google Shape;3797;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8" name="Google Shape;3798;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9" name="Google Shape;3799;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0" name="Google Shape;3800;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1" name="Google Shape;3801;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2" name="Google Shape;3802;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3" name="Google Shape;3803;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4" name="Google Shape;3804;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5" name="Google Shape;3805;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6" name="Google Shape;3806;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7" name="Google Shape;3807;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8" name="Google Shape;3808;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9" name="Google Shape;3809;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0" name="Google Shape;3810;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1" name="Google Shape;3811;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2" name="Google Shape;3812;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13" name="Google Shape;3813;p116"/>
            <p:cNvGrpSpPr/>
            <p:nvPr/>
          </p:nvGrpSpPr>
          <p:grpSpPr>
            <a:xfrm>
              <a:off x="2159414" y="3652838"/>
              <a:ext cx="2606105" cy="49200"/>
              <a:chOff x="2159414" y="3486447"/>
              <a:chExt cx="2606105" cy="49200"/>
            </a:xfrm>
          </p:grpSpPr>
          <p:sp>
            <p:nvSpPr>
              <p:cNvPr id="3814" name="Google Shape;3814;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5" name="Google Shape;3815;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6" name="Google Shape;3816;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7" name="Google Shape;3817;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8" name="Google Shape;3818;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9" name="Google Shape;3819;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0" name="Google Shape;3820;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1" name="Google Shape;3821;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2" name="Google Shape;3822;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3" name="Google Shape;3823;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4" name="Google Shape;3824;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5" name="Google Shape;3825;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6" name="Google Shape;3826;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7" name="Google Shape;3827;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8" name="Google Shape;3828;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9" name="Google Shape;3829;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30" name="Google Shape;3830;p116"/>
            <p:cNvGrpSpPr/>
            <p:nvPr/>
          </p:nvGrpSpPr>
          <p:grpSpPr>
            <a:xfrm>
              <a:off x="2159414" y="3819188"/>
              <a:ext cx="2606105" cy="49200"/>
              <a:chOff x="2159414" y="3486447"/>
              <a:chExt cx="2606105" cy="49200"/>
            </a:xfrm>
          </p:grpSpPr>
          <p:sp>
            <p:nvSpPr>
              <p:cNvPr id="3831" name="Google Shape;3831;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2" name="Google Shape;3832;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3" name="Google Shape;3833;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4" name="Google Shape;3834;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5" name="Google Shape;3835;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6" name="Google Shape;3836;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7" name="Google Shape;3837;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8" name="Google Shape;3838;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9" name="Google Shape;3839;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0" name="Google Shape;3840;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1" name="Google Shape;3841;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2" name="Google Shape;3842;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3" name="Google Shape;3843;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4" name="Google Shape;3844;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5" name="Google Shape;3845;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6" name="Google Shape;3846;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47" name="Google Shape;3847;p116"/>
            <p:cNvGrpSpPr/>
            <p:nvPr/>
          </p:nvGrpSpPr>
          <p:grpSpPr>
            <a:xfrm>
              <a:off x="2159414" y="3983540"/>
              <a:ext cx="2606105" cy="49200"/>
              <a:chOff x="2159414" y="3486447"/>
              <a:chExt cx="2606105" cy="49200"/>
            </a:xfrm>
          </p:grpSpPr>
          <p:sp>
            <p:nvSpPr>
              <p:cNvPr id="3848" name="Google Shape;3848;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9" name="Google Shape;3849;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0" name="Google Shape;3850;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1" name="Google Shape;3851;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2" name="Google Shape;3852;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3" name="Google Shape;3853;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4" name="Google Shape;3854;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5" name="Google Shape;3855;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6" name="Google Shape;3856;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7" name="Google Shape;3857;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8" name="Google Shape;3858;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9" name="Google Shape;3859;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0" name="Google Shape;3860;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1" name="Google Shape;3861;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2" name="Google Shape;3862;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3" name="Google Shape;3863;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64" name="Google Shape;3864;p116"/>
            <p:cNvGrpSpPr/>
            <p:nvPr/>
          </p:nvGrpSpPr>
          <p:grpSpPr>
            <a:xfrm>
              <a:off x="2159414" y="4157747"/>
              <a:ext cx="2606105" cy="49200"/>
              <a:chOff x="2159414" y="3486447"/>
              <a:chExt cx="2606105" cy="49200"/>
            </a:xfrm>
          </p:grpSpPr>
          <p:sp>
            <p:nvSpPr>
              <p:cNvPr id="3865" name="Google Shape;3865;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6" name="Google Shape;3866;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7" name="Google Shape;3867;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8" name="Google Shape;3868;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9" name="Google Shape;3869;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0" name="Google Shape;3870;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1" name="Google Shape;3871;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2" name="Google Shape;3872;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3" name="Google Shape;3873;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4" name="Google Shape;3874;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5" name="Google Shape;3875;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6" name="Google Shape;3876;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7" name="Google Shape;3877;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8" name="Google Shape;3878;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9" name="Google Shape;3879;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0" name="Google Shape;3880;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3881" name="Google Shape;3881;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882" name="Google Shape;3882;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883" name="Google Shape;3883;p116"/>
          <p:cNvGrpSpPr/>
          <p:nvPr/>
        </p:nvGrpSpPr>
        <p:grpSpPr>
          <a:xfrm>
            <a:off x="455002" y="401910"/>
            <a:ext cx="908390" cy="258739"/>
            <a:chOff x="238125" y="1822850"/>
            <a:chExt cx="7080200" cy="2016675"/>
          </a:xfrm>
        </p:grpSpPr>
        <p:sp>
          <p:nvSpPr>
            <p:cNvPr id="3884" name="Google Shape;3884;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5" name="Google Shape;3885;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6" name="Google Shape;3886;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7" name="Google Shape;3887;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8" name="Google Shape;3888;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9" name="Google Shape;3889;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0" name="Google Shape;3890;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891" name="Google Shape;3891;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3892" name="Google Shape;3892;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893" name="Shape 3893"/>
        <p:cNvGrpSpPr/>
        <p:nvPr/>
      </p:nvGrpSpPr>
      <p:grpSpPr>
        <a:xfrm>
          <a:off x="0" y="0"/>
          <a:ext cx="0" cy="0"/>
          <a:chOff x="0" y="0"/>
          <a:chExt cx="0" cy="0"/>
        </a:xfrm>
      </p:grpSpPr>
      <p:sp>
        <p:nvSpPr>
          <p:cNvPr id="3894" name="Google Shape;3894;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3895" name="Google Shape;3895;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896" name="Google Shape;3896;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3897" name="Shape 3897"/>
        <p:cNvGrpSpPr/>
        <p:nvPr/>
      </p:nvGrpSpPr>
      <p:grpSpPr>
        <a:xfrm>
          <a:off x="0" y="0"/>
          <a:ext cx="0" cy="0"/>
          <a:chOff x="0" y="0"/>
          <a:chExt cx="0" cy="0"/>
        </a:xfrm>
      </p:grpSpPr>
      <p:grpSp>
        <p:nvGrpSpPr>
          <p:cNvPr id="3898" name="Google Shape;3898;p118"/>
          <p:cNvGrpSpPr/>
          <p:nvPr/>
        </p:nvGrpSpPr>
        <p:grpSpPr>
          <a:xfrm>
            <a:off x="2693441" y="10"/>
            <a:ext cx="3757132" cy="5143716"/>
            <a:chOff x="1895100" y="238125"/>
            <a:chExt cx="3826000" cy="5238000"/>
          </a:xfrm>
        </p:grpSpPr>
        <p:sp>
          <p:nvSpPr>
            <p:cNvPr id="3899" name="Google Shape;3899;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0" name="Google Shape;3900;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01" name="Google Shape;3901;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3902" name="Google Shape;3902;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903" name="Google Shape;3903;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904" name="Shape 3904"/>
        <p:cNvGrpSpPr/>
        <p:nvPr/>
      </p:nvGrpSpPr>
      <p:grpSpPr>
        <a:xfrm>
          <a:off x="0" y="0"/>
          <a:ext cx="0" cy="0"/>
          <a:chOff x="0" y="0"/>
          <a:chExt cx="0" cy="0"/>
        </a:xfrm>
      </p:grpSpPr>
      <p:sp>
        <p:nvSpPr>
          <p:cNvPr id="3905" name="Google Shape;3905;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906" name="Google Shape;3906;p119"/>
          <p:cNvGrpSpPr/>
          <p:nvPr/>
        </p:nvGrpSpPr>
        <p:grpSpPr>
          <a:xfrm>
            <a:off x="8041174" y="4778597"/>
            <a:ext cx="598277" cy="170409"/>
            <a:chOff x="238125" y="1822850"/>
            <a:chExt cx="7080200" cy="2016675"/>
          </a:xfrm>
        </p:grpSpPr>
        <p:sp>
          <p:nvSpPr>
            <p:cNvPr id="3907" name="Google Shape;3907;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8" name="Google Shape;3908;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9" name="Google Shape;3909;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0" name="Google Shape;3910;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1" name="Google Shape;3911;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2" name="Google Shape;3912;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3" name="Google Shape;3913;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14" name="Google Shape;3914;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915" name="Google Shape;3915;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916" name="Google Shape;3916;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7" name="Google Shape;3917;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918" name="Google Shape;3918;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890" name="Shape 890"/>
        <p:cNvGrpSpPr/>
        <p:nvPr/>
      </p:nvGrpSpPr>
      <p:grpSpPr>
        <a:xfrm>
          <a:off x="0" y="0"/>
          <a:ext cx="0" cy="0"/>
          <a:chOff x="0" y="0"/>
          <a:chExt cx="0" cy="0"/>
        </a:xfrm>
      </p:grpSpPr>
      <p:grpSp>
        <p:nvGrpSpPr>
          <p:cNvPr id="891" name="Google Shape;891;p86"/>
          <p:cNvGrpSpPr/>
          <p:nvPr/>
        </p:nvGrpSpPr>
        <p:grpSpPr>
          <a:xfrm>
            <a:off x="3698727" y="6"/>
            <a:ext cx="3697033" cy="5143642"/>
            <a:chOff x="1926275" y="238125"/>
            <a:chExt cx="3765950" cy="5239525"/>
          </a:xfrm>
        </p:grpSpPr>
        <p:sp>
          <p:nvSpPr>
            <p:cNvPr id="892" name="Google Shape;892;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2" name="Google Shape;952;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2941"/>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54" name="Google Shape;954;p86"/>
          <p:cNvGrpSpPr/>
          <p:nvPr/>
        </p:nvGrpSpPr>
        <p:grpSpPr>
          <a:xfrm>
            <a:off x="1285921" y="2144122"/>
            <a:ext cx="2868897" cy="817157"/>
            <a:chOff x="238125" y="1822850"/>
            <a:chExt cx="7080200" cy="2016675"/>
          </a:xfrm>
        </p:grpSpPr>
        <p:sp>
          <p:nvSpPr>
            <p:cNvPr id="955" name="Google Shape;955;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2" name="Google Shape;962;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941"/>
              </a:srgbClr>
            </a:outerShdw>
          </a:effectLst>
        </p:spPr>
      </p:sp>
      <p:sp>
        <p:nvSpPr>
          <p:cNvPr id="963" name="Google Shape;963;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3919" name="Shape 3919"/>
        <p:cNvGrpSpPr/>
        <p:nvPr/>
      </p:nvGrpSpPr>
      <p:grpSpPr>
        <a:xfrm>
          <a:off x="0" y="0"/>
          <a:ext cx="0" cy="0"/>
          <a:chOff x="0" y="0"/>
          <a:chExt cx="0" cy="0"/>
        </a:xfrm>
      </p:grpSpPr>
      <p:grpSp>
        <p:nvGrpSpPr>
          <p:cNvPr id="3920" name="Google Shape;3920;p120"/>
          <p:cNvGrpSpPr/>
          <p:nvPr/>
        </p:nvGrpSpPr>
        <p:grpSpPr>
          <a:xfrm>
            <a:off x="1936603" y="6"/>
            <a:ext cx="3697033" cy="5143642"/>
            <a:chOff x="1926275" y="238125"/>
            <a:chExt cx="3765950" cy="5239525"/>
          </a:xfrm>
        </p:grpSpPr>
        <p:sp>
          <p:nvSpPr>
            <p:cNvPr id="3921" name="Google Shape;3921;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2" name="Google Shape;3922;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3" name="Google Shape;3923;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4" name="Google Shape;3924;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5" name="Google Shape;3925;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6" name="Google Shape;3926;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7" name="Google Shape;3927;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8" name="Google Shape;3928;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9" name="Google Shape;3929;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0" name="Google Shape;3930;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1" name="Google Shape;3931;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2" name="Google Shape;3932;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3" name="Google Shape;3933;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4" name="Google Shape;3934;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5" name="Google Shape;3935;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6" name="Google Shape;3936;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7" name="Google Shape;3937;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8" name="Google Shape;3938;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9" name="Google Shape;3939;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0" name="Google Shape;3940;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1" name="Google Shape;3941;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2" name="Google Shape;3942;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3" name="Google Shape;3943;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4" name="Google Shape;3944;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5" name="Google Shape;3945;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6" name="Google Shape;3946;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7" name="Google Shape;3947;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8" name="Google Shape;3948;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9" name="Google Shape;3949;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0" name="Google Shape;3950;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1" name="Google Shape;3951;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2" name="Google Shape;3952;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3" name="Google Shape;3953;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4" name="Google Shape;3954;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5" name="Google Shape;3955;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6" name="Google Shape;3956;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7" name="Google Shape;3957;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8" name="Google Shape;3958;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9" name="Google Shape;3959;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0" name="Google Shape;3960;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1" name="Google Shape;3961;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2" name="Google Shape;3962;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3" name="Google Shape;3963;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4" name="Google Shape;3964;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5" name="Google Shape;3965;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6" name="Google Shape;3966;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7" name="Google Shape;3967;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8" name="Google Shape;3968;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9" name="Google Shape;3969;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0" name="Google Shape;3970;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1" name="Google Shape;3971;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2" name="Google Shape;3972;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3" name="Google Shape;3973;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4" name="Google Shape;3974;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5" name="Google Shape;3975;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6" name="Google Shape;3976;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7" name="Google Shape;3977;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8" name="Google Shape;3978;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9" name="Google Shape;3979;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0" name="Google Shape;3980;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81" name="Google Shape;3981;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3982" name="Google Shape;3982;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983" name="Google Shape;3983;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984" name="Google Shape;3984;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985" name="Google Shape;3985;p120"/>
          <p:cNvGrpSpPr/>
          <p:nvPr/>
        </p:nvGrpSpPr>
        <p:grpSpPr>
          <a:xfrm>
            <a:off x="8041174" y="4778597"/>
            <a:ext cx="598277" cy="170409"/>
            <a:chOff x="238125" y="1822850"/>
            <a:chExt cx="7080200" cy="2016675"/>
          </a:xfrm>
        </p:grpSpPr>
        <p:sp>
          <p:nvSpPr>
            <p:cNvPr id="3986" name="Google Shape;3986;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7" name="Google Shape;3987;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8" name="Google Shape;3988;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9" name="Google Shape;3989;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0" name="Google Shape;3990;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1" name="Google Shape;3991;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2" name="Google Shape;3992;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93" name="Google Shape;3993;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994" name="Google Shape;3994;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3995" name="Shape 3995"/>
        <p:cNvGrpSpPr/>
        <p:nvPr/>
      </p:nvGrpSpPr>
      <p:grpSpPr>
        <a:xfrm>
          <a:off x="0" y="0"/>
          <a:ext cx="0" cy="0"/>
          <a:chOff x="0" y="0"/>
          <a:chExt cx="0" cy="0"/>
        </a:xfrm>
      </p:grpSpPr>
      <p:sp>
        <p:nvSpPr>
          <p:cNvPr id="3996" name="Google Shape;3996;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3997" name="Google Shape;3997;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998" name="Google Shape;3998;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999" name="Google Shape;3999;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000" name="Google Shape;4000;p121"/>
          <p:cNvGrpSpPr/>
          <p:nvPr/>
        </p:nvGrpSpPr>
        <p:grpSpPr>
          <a:xfrm>
            <a:off x="8041174" y="4778597"/>
            <a:ext cx="598277" cy="170409"/>
            <a:chOff x="238125" y="1822850"/>
            <a:chExt cx="7080200" cy="2016675"/>
          </a:xfrm>
        </p:grpSpPr>
        <p:sp>
          <p:nvSpPr>
            <p:cNvPr id="4001" name="Google Shape;4001;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2" name="Google Shape;4002;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3" name="Google Shape;4003;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4" name="Google Shape;4004;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5" name="Google Shape;4005;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6" name="Google Shape;4006;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7" name="Google Shape;4007;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08" name="Google Shape;4008;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4009" name="Google Shape;4009;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4010" name="Shape 4010"/>
        <p:cNvGrpSpPr/>
        <p:nvPr/>
      </p:nvGrpSpPr>
      <p:grpSpPr>
        <a:xfrm>
          <a:off x="0" y="0"/>
          <a:ext cx="0" cy="0"/>
          <a:chOff x="0" y="0"/>
          <a:chExt cx="0" cy="0"/>
        </a:xfrm>
      </p:grpSpPr>
      <p:sp>
        <p:nvSpPr>
          <p:cNvPr id="4011" name="Google Shape;4011;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12" name="Google Shape;4012;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013" name="Google Shape;4013;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14" name="Google Shape;4014;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5" name="Google Shape;4015;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4016" name="Google Shape;4016;p122"/>
          <p:cNvGrpSpPr/>
          <p:nvPr/>
        </p:nvGrpSpPr>
        <p:grpSpPr>
          <a:xfrm>
            <a:off x="8041174" y="4778597"/>
            <a:ext cx="598277" cy="170409"/>
            <a:chOff x="238125" y="1822850"/>
            <a:chExt cx="7080200" cy="2016675"/>
          </a:xfrm>
        </p:grpSpPr>
        <p:sp>
          <p:nvSpPr>
            <p:cNvPr id="4017" name="Google Shape;4017;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8" name="Google Shape;4018;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9" name="Google Shape;4019;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0" name="Google Shape;4020;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1" name="Google Shape;4021;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2" name="Google Shape;4022;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3" name="Google Shape;4023;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4024" name="Shape 4024"/>
        <p:cNvGrpSpPr/>
        <p:nvPr/>
      </p:nvGrpSpPr>
      <p:grpSpPr>
        <a:xfrm>
          <a:off x="0" y="0"/>
          <a:ext cx="0" cy="0"/>
          <a:chOff x="0" y="0"/>
          <a:chExt cx="0" cy="0"/>
        </a:xfrm>
      </p:grpSpPr>
      <p:sp>
        <p:nvSpPr>
          <p:cNvPr id="4025" name="Google Shape;4025;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26" name="Google Shape;4026;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27" name="Google Shape;4027;p123"/>
          <p:cNvGrpSpPr/>
          <p:nvPr/>
        </p:nvGrpSpPr>
        <p:grpSpPr>
          <a:xfrm>
            <a:off x="8041174" y="4778597"/>
            <a:ext cx="598277" cy="170409"/>
            <a:chOff x="238125" y="1822850"/>
            <a:chExt cx="7080200" cy="2016675"/>
          </a:xfrm>
        </p:grpSpPr>
        <p:sp>
          <p:nvSpPr>
            <p:cNvPr id="4028" name="Google Shape;4028;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9" name="Google Shape;4029;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0" name="Google Shape;4030;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1" name="Google Shape;4031;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2" name="Google Shape;4032;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3" name="Google Shape;4033;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4" name="Google Shape;4034;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35" name="Google Shape;4035;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6" name="Google Shape;4036;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7" name="Google Shape;4037;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038" name="Google Shape;4038;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4039" name="Google Shape;4039;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4040" name="Google Shape;4040;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041" name="Google Shape;4041;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4042" name="Google Shape;4042;p123"/>
          <p:cNvGrpSpPr/>
          <p:nvPr/>
        </p:nvGrpSpPr>
        <p:grpSpPr>
          <a:xfrm>
            <a:off x="-117" y="1714760"/>
            <a:ext cx="1714747" cy="1713968"/>
            <a:chOff x="1189450" y="238125"/>
            <a:chExt cx="5177375" cy="5175025"/>
          </a:xfrm>
        </p:grpSpPr>
        <p:sp>
          <p:nvSpPr>
            <p:cNvPr id="4043" name="Google Shape;4043;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4" name="Google Shape;4044;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5" name="Google Shape;4045;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6" name="Google Shape;4046;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7" name="Google Shape;4047;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8" name="Google Shape;4048;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9" name="Google Shape;4049;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0" name="Google Shape;4050;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1" name="Google Shape;4051;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2" name="Google Shape;4052;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3" name="Google Shape;4053;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4" name="Google Shape;4054;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5" name="Google Shape;4055;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6" name="Google Shape;4056;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7" name="Google Shape;4057;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8" name="Google Shape;4058;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9" name="Google Shape;4059;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0" name="Google Shape;4060;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1" name="Google Shape;4061;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2" name="Google Shape;4062;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3" name="Google Shape;4063;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4" name="Google Shape;4064;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5" name="Google Shape;4065;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6" name="Google Shape;4066;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7" name="Google Shape;4067;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8" name="Google Shape;4068;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9" name="Google Shape;4069;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0" name="Google Shape;4070;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1" name="Google Shape;4071;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2" name="Google Shape;4072;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3" name="Google Shape;4073;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4" name="Google Shape;4074;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5" name="Google Shape;4075;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6" name="Google Shape;4076;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7" name="Google Shape;4077;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8" name="Google Shape;4078;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9" name="Google Shape;4079;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0" name="Google Shape;4080;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1" name="Google Shape;4081;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2" name="Google Shape;4082;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3" name="Google Shape;4083;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4" name="Google Shape;4084;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5" name="Google Shape;4085;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6" name="Google Shape;4086;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7" name="Google Shape;4087;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8" name="Google Shape;4088;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9" name="Google Shape;4089;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0" name="Google Shape;4090;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1" name="Google Shape;4091;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2" name="Google Shape;4092;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3" name="Google Shape;4093;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4" name="Google Shape;4094;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5" name="Google Shape;4095;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6" name="Google Shape;4096;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7" name="Google Shape;4097;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8" name="Google Shape;4098;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9" name="Google Shape;4099;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0" name="Google Shape;4100;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1" name="Google Shape;4101;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2" name="Google Shape;4102;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3" name="Google Shape;4103;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4" name="Google Shape;4104;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5" name="Google Shape;4105;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6" name="Google Shape;4106;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7" name="Google Shape;4107;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8" name="Google Shape;4108;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9" name="Google Shape;4109;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0" name="Google Shape;4110;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1" name="Google Shape;4111;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2" name="Google Shape;4112;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3" name="Google Shape;4113;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4" name="Google Shape;4114;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5" name="Google Shape;4115;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6" name="Google Shape;4116;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7" name="Google Shape;4117;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8" name="Google Shape;4118;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9" name="Google Shape;4119;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0" name="Google Shape;4120;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1" name="Google Shape;4121;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2" name="Google Shape;4122;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3" name="Google Shape;4123;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4" name="Google Shape;4124;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5" name="Google Shape;4125;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6" name="Google Shape;4126;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7" name="Google Shape;4127;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8" name="Google Shape;4128;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9" name="Google Shape;4129;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0" name="Google Shape;4130;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1" name="Google Shape;4131;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2" name="Google Shape;4132;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3" name="Google Shape;4133;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4" name="Google Shape;4134;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5" name="Google Shape;4135;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6" name="Google Shape;4136;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7" name="Google Shape;4137;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8" name="Google Shape;4138;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9" name="Google Shape;4139;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0" name="Google Shape;4140;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1" name="Google Shape;4141;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2" name="Google Shape;4142;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3" name="Google Shape;4143;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4" name="Google Shape;4144;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5" name="Google Shape;4145;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6" name="Google Shape;4146;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7" name="Google Shape;4147;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8" name="Google Shape;4148;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9" name="Google Shape;4149;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0" name="Google Shape;4150;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1" name="Google Shape;4151;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2" name="Google Shape;4152;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3" name="Google Shape;4153;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4" name="Google Shape;4154;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5" name="Google Shape;4155;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6" name="Google Shape;4156;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7" name="Google Shape;4157;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8" name="Google Shape;4158;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9" name="Google Shape;4159;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0" name="Google Shape;4160;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1" name="Google Shape;4161;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2" name="Google Shape;4162;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3" name="Google Shape;4163;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4" name="Google Shape;4164;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5" name="Google Shape;4165;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6" name="Google Shape;4166;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7" name="Google Shape;4167;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8" name="Google Shape;4168;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9" name="Google Shape;4169;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0" name="Google Shape;4170;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1" name="Google Shape;4171;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2" name="Google Shape;4172;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3" name="Google Shape;4173;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4" name="Google Shape;4174;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5" name="Google Shape;4175;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6" name="Google Shape;4176;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7" name="Google Shape;4177;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8" name="Google Shape;4178;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9" name="Google Shape;4179;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0" name="Google Shape;4180;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1" name="Google Shape;4181;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2" name="Google Shape;4182;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3" name="Google Shape;4183;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4" name="Google Shape;4184;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5" name="Google Shape;4185;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6" name="Google Shape;4186;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7" name="Google Shape;4187;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8" name="Google Shape;4188;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9" name="Google Shape;4189;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0" name="Google Shape;4190;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1" name="Google Shape;4191;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2" name="Google Shape;4192;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3" name="Google Shape;4193;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4" name="Google Shape;4194;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5" name="Google Shape;4195;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6" name="Google Shape;4196;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7" name="Google Shape;4197;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8" name="Google Shape;4198;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9" name="Google Shape;4199;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0" name="Google Shape;4200;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1" name="Google Shape;4201;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2" name="Google Shape;4202;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3" name="Google Shape;4203;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4" name="Google Shape;4204;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5" name="Google Shape;4205;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6" name="Google Shape;4206;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7" name="Google Shape;4207;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8" name="Google Shape;4208;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9" name="Google Shape;4209;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0" name="Google Shape;4210;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1" name="Google Shape;4211;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2" name="Google Shape;4212;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3" name="Google Shape;4213;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4" name="Google Shape;4214;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5" name="Google Shape;4215;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6" name="Google Shape;4216;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7" name="Google Shape;4217;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8" name="Google Shape;4218;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9" name="Google Shape;4219;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0" name="Google Shape;4220;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1" name="Google Shape;4221;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2" name="Google Shape;4222;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3" name="Google Shape;4223;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4" name="Google Shape;4224;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5" name="Google Shape;4225;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6" name="Google Shape;4226;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7" name="Google Shape;4227;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8" name="Google Shape;4228;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9" name="Google Shape;4229;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0" name="Google Shape;4230;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1" name="Google Shape;4231;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2" name="Google Shape;4232;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3" name="Google Shape;4233;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4" name="Google Shape;4234;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5" name="Google Shape;4235;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6" name="Google Shape;4236;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7" name="Google Shape;4237;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8" name="Google Shape;4238;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9" name="Google Shape;4239;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0" name="Google Shape;4240;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1" name="Google Shape;4241;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2" name="Google Shape;4242;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3" name="Google Shape;4243;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4" name="Google Shape;4244;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5" name="Google Shape;4245;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6" name="Google Shape;4246;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7" name="Google Shape;4247;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8" name="Google Shape;4248;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9" name="Google Shape;4249;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0" name="Google Shape;4250;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1" name="Google Shape;4251;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2" name="Google Shape;4252;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3" name="Google Shape;4253;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4" name="Google Shape;4254;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5" name="Google Shape;4255;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6" name="Google Shape;4256;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7" name="Google Shape;4257;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8" name="Google Shape;4258;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9" name="Google Shape;4259;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0" name="Google Shape;4260;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1" name="Google Shape;4261;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2" name="Google Shape;4262;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3" name="Google Shape;4263;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4" name="Google Shape;4264;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5" name="Google Shape;4265;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6" name="Google Shape;4266;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7" name="Google Shape;4267;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8" name="Google Shape;4268;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9" name="Google Shape;4269;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0" name="Google Shape;4270;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1" name="Google Shape;4271;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2" name="Google Shape;4272;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3" name="Google Shape;4273;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4" name="Google Shape;4274;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5" name="Google Shape;4275;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6" name="Google Shape;4276;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7" name="Google Shape;4277;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8" name="Google Shape;4278;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9" name="Google Shape;4279;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0" name="Google Shape;4280;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1" name="Google Shape;4281;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2" name="Google Shape;4282;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3" name="Google Shape;4283;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4" name="Google Shape;4284;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5" name="Google Shape;4285;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6" name="Google Shape;4286;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7" name="Google Shape;4287;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8" name="Google Shape;4288;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9" name="Google Shape;4289;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0" name="Google Shape;4290;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1" name="Google Shape;4291;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2" name="Google Shape;4292;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3" name="Google Shape;4293;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4" name="Google Shape;4294;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5" name="Google Shape;4295;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6" name="Google Shape;4296;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7" name="Google Shape;4297;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8" name="Google Shape;4298;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9" name="Google Shape;4299;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0" name="Google Shape;4300;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1" name="Google Shape;4301;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2" name="Google Shape;4302;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3" name="Google Shape;4303;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4" name="Google Shape;4304;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5" name="Google Shape;4305;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6" name="Google Shape;4306;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7" name="Google Shape;4307;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8" name="Google Shape;4308;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9" name="Google Shape;4309;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0" name="Google Shape;4310;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1" name="Google Shape;4311;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2" name="Google Shape;4312;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3" name="Google Shape;4313;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4" name="Google Shape;4314;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5" name="Google Shape;4315;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6" name="Google Shape;4316;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7" name="Google Shape;4317;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8" name="Google Shape;4318;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9" name="Google Shape;4319;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0" name="Google Shape;4320;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1" name="Google Shape;4321;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2" name="Google Shape;4322;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3" name="Google Shape;4323;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4" name="Google Shape;4324;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5" name="Google Shape;4325;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6" name="Google Shape;4326;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7" name="Google Shape;4327;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8" name="Google Shape;4328;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9" name="Google Shape;4329;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0" name="Google Shape;4330;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1" name="Google Shape;4331;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2" name="Google Shape;4332;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3" name="Google Shape;4333;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4" name="Google Shape;4334;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5" name="Google Shape;4335;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6" name="Google Shape;4336;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7" name="Google Shape;4337;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8" name="Google Shape;4338;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9" name="Google Shape;4339;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0" name="Google Shape;4340;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1" name="Google Shape;4341;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2" name="Google Shape;4342;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3" name="Google Shape;4343;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4" name="Google Shape;4344;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5" name="Google Shape;4345;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6" name="Google Shape;4346;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7" name="Google Shape;4347;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8" name="Google Shape;4348;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9" name="Google Shape;4349;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0" name="Google Shape;4350;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1" name="Google Shape;4351;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2" name="Google Shape;4352;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3" name="Google Shape;4353;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4" name="Google Shape;4354;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5" name="Google Shape;4355;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6" name="Google Shape;4356;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7" name="Google Shape;4357;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8" name="Google Shape;4358;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9" name="Google Shape;4359;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0" name="Google Shape;4360;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1" name="Google Shape;4361;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2" name="Google Shape;4362;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3" name="Google Shape;4363;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4" name="Google Shape;4364;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5" name="Google Shape;4365;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6" name="Google Shape;4366;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7" name="Google Shape;4367;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8" name="Google Shape;4368;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9" name="Google Shape;4369;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0" name="Google Shape;4370;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1" name="Google Shape;4371;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2" name="Google Shape;4372;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3" name="Google Shape;4373;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4" name="Google Shape;4374;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5" name="Google Shape;4375;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6" name="Google Shape;4376;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7" name="Google Shape;4377;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8" name="Google Shape;4378;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9" name="Google Shape;4379;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0" name="Google Shape;4380;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1" name="Google Shape;4381;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2" name="Google Shape;4382;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3" name="Google Shape;4383;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4" name="Google Shape;4384;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5" name="Google Shape;4385;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6" name="Google Shape;4386;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7" name="Google Shape;4387;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8" name="Google Shape;4388;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9" name="Google Shape;4389;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0" name="Google Shape;4390;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1" name="Google Shape;4391;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2" name="Google Shape;4392;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3" name="Google Shape;4393;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4" name="Google Shape;4394;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5" name="Google Shape;4395;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6" name="Google Shape;4396;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7" name="Google Shape;4397;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8" name="Google Shape;4398;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9" name="Google Shape;4399;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0" name="Google Shape;4400;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1" name="Google Shape;4401;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2" name="Google Shape;4402;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3" name="Google Shape;4403;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4" name="Google Shape;4404;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5" name="Google Shape;4405;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6" name="Google Shape;4406;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7" name="Google Shape;4407;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8" name="Google Shape;4408;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9" name="Google Shape;4409;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0" name="Google Shape;4410;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1" name="Google Shape;4411;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2" name="Google Shape;4412;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3" name="Google Shape;4413;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4" name="Google Shape;4414;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5" name="Google Shape;4415;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6" name="Google Shape;4416;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7" name="Google Shape;4417;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8" name="Google Shape;4418;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9" name="Google Shape;4419;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0" name="Google Shape;4420;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1" name="Google Shape;4421;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2" name="Google Shape;4422;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3" name="Google Shape;4423;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4" name="Google Shape;4424;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5" name="Google Shape;4425;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6" name="Google Shape;4426;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7" name="Google Shape;4427;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8" name="Google Shape;4428;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9" name="Google Shape;4429;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0" name="Google Shape;4430;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1" name="Google Shape;4431;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2" name="Google Shape;4432;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3" name="Google Shape;4433;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4" name="Google Shape;4434;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5" name="Google Shape;4435;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6" name="Google Shape;4436;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7" name="Google Shape;4437;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8" name="Google Shape;4438;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9" name="Google Shape;4439;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0" name="Google Shape;4440;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1" name="Google Shape;4441;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2" name="Google Shape;4442;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3" name="Google Shape;4443;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4" name="Google Shape;4444;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5" name="Google Shape;4445;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6" name="Google Shape;4446;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7" name="Google Shape;4447;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8" name="Google Shape;4448;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9" name="Google Shape;4449;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0" name="Google Shape;4450;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1" name="Google Shape;4451;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2" name="Google Shape;4452;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3" name="Google Shape;4453;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4" name="Google Shape;4454;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5" name="Google Shape;4455;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6" name="Google Shape;4456;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7" name="Google Shape;4457;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8" name="Google Shape;4458;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9" name="Google Shape;4459;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0" name="Google Shape;4460;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1" name="Google Shape;4461;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2" name="Google Shape;4462;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3" name="Google Shape;4463;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4" name="Google Shape;4464;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5" name="Google Shape;4465;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6" name="Google Shape;4466;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7" name="Google Shape;4467;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8" name="Google Shape;4468;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9" name="Google Shape;4469;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0" name="Google Shape;4470;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1" name="Google Shape;4471;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2" name="Google Shape;4472;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3" name="Google Shape;4473;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4" name="Google Shape;4474;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5" name="Google Shape;4475;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6" name="Google Shape;4476;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7" name="Google Shape;4477;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8" name="Google Shape;4478;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9" name="Google Shape;4479;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0" name="Google Shape;4480;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1" name="Google Shape;4481;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2" name="Google Shape;4482;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3" name="Google Shape;4483;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4" name="Google Shape;4484;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5" name="Google Shape;4485;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6" name="Google Shape;4486;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7" name="Google Shape;4487;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8" name="Google Shape;4488;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9" name="Google Shape;4489;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0" name="Google Shape;4490;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1" name="Google Shape;4491;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2" name="Google Shape;4492;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3" name="Google Shape;4493;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4" name="Google Shape;4494;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5" name="Google Shape;4495;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6" name="Google Shape;4496;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7" name="Google Shape;4497;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8" name="Google Shape;4498;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9" name="Google Shape;4499;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0" name="Google Shape;4500;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1" name="Google Shape;4501;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2" name="Google Shape;4502;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3" name="Google Shape;4503;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4" name="Google Shape;4504;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5" name="Google Shape;4505;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6" name="Google Shape;4506;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7" name="Google Shape;4507;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8" name="Google Shape;4508;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9" name="Google Shape;4509;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0" name="Google Shape;4510;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1" name="Google Shape;4511;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2" name="Google Shape;4512;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3" name="Google Shape;4513;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4" name="Google Shape;4514;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5" name="Google Shape;4515;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6" name="Google Shape;4516;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7" name="Google Shape;4517;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8" name="Google Shape;4518;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9" name="Google Shape;4519;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0" name="Google Shape;4520;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1" name="Google Shape;4521;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2" name="Google Shape;4522;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3" name="Google Shape;4523;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4" name="Google Shape;4524;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5" name="Google Shape;4525;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6" name="Google Shape;4526;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7" name="Google Shape;4527;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8" name="Google Shape;4528;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9" name="Google Shape;4529;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0" name="Google Shape;4530;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1" name="Google Shape;4531;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2" name="Google Shape;4532;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3" name="Google Shape;4533;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4" name="Google Shape;4534;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5" name="Google Shape;4535;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6" name="Google Shape;4536;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7" name="Google Shape;4537;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8" name="Google Shape;4538;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9" name="Google Shape;4539;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0" name="Google Shape;4540;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1" name="Google Shape;4541;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2" name="Google Shape;4542;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3" name="Google Shape;4543;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4" name="Google Shape;4544;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5" name="Google Shape;4545;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6" name="Google Shape;4546;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7" name="Google Shape;4547;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8" name="Google Shape;4548;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9" name="Google Shape;4549;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0" name="Google Shape;4550;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1" name="Google Shape;4551;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2" name="Google Shape;4552;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3" name="Google Shape;4553;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4" name="Google Shape;4554;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5" name="Google Shape;4555;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6" name="Google Shape;4556;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7" name="Google Shape;4557;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8" name="Google Shape;4558;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9" name="Google Shape;4559;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0" name="Google Shape;4560;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1" name="Google Shape;4561;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2" name="Google Shape;4562;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3" name="Google Shape;4563;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4" name="Google Shape;4564;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5" name="Google Shape;4565;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6" name="Google Shape;4566;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7" name="Google Shape;4567;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8" name="Google Shape;4568;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9" name="Google Shape;4569;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0" name="Google Shape;4570;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1" name="Google Shape;4571;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2" name="Google Shape;4572;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3" name="Google Shape;4573;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4" name="Google Shape;4574;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5" name="Google Shape;4575;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6" name="Google Shape;4576;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7" name="Google Shape;4577;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8" name="Google Shape;4578;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9" name="Google Shape;4579;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0" name="Google Shape;4580;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1" name="Google Shape;4581;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2" name="Google Shape;4582;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3" name="Google Shape;4583;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4" name="Google Shape;4584;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5" name="Google Shape;4585;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6" name="Google Shape;4586;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7" name="Google Shape;4587;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8" name="Google Shape;4588;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9" name="Google Shape;4589;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0" name="Google Shape;4590;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1" name="Google Shape;4591;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2" name="Google Shape;4592;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3" name="Google Shape;4593;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4" name="Google Shape;4594;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5" name="Google Shape;4595;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6" name="Google Shape;4596;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7" name="Google Shape;4597;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8" name="Google Shape;4598;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9" name="Google Shape;4599;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0" name="Google Shape;4600;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1" name="Google Shape;4601;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2" name="Google Shape;4602;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3" name="Google Shape;4603;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4" name="Google Shape;4604;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5" name="Google Shape;4605;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6" name="Google Shape;4606;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7" name="Google Shape;4607;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8" name="Google Shape;4608;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9" name="Google Shape;4609;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0" name="Google Shape;4610;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611" name="Google Shape;4611;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4612" name="Shape 4612"/>
        <p:cNvGrpSpPr/>
        <p:nvPr/>
      </p:nvGrpSpPr>
      <p:grpSpPr>
        <a:xfrm>
          <a:off x="0" y="0"/>
          <a:ext cx="0" cy="0"/>
          <a:chOff x="0" y="0"/>
          <a:chExt cx="0" cy="0"/>
        </a:xfrm>
      </p:grpSpPr>
      <p:sp>
        <p:nvSpPr>
          <p:cNvPr id="4613" name="Google Shape;4613;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4" name="Google Shape;4614;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5" name="Google Shape;4615;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6" name="Google Shape;4616;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17" name="Google Shape;4617;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18" name="Google Shape;4618;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9" name="Google Shape;4619;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620" name="Google Shape;4620;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4621" name="Google Shape;4621;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4622" name="Google Shape;4622;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4623" name="Google Shape;4623;p124"/>
          <p:cNvGrpSpPr/>
          <p:nvPr/>
        </p:nvGrpSpPr>
        <p:grpSpPr>
          <a:xfrm>
            <a:off x="8041174" y="4778597"/>
            <a:ext cx="598277" cy="170409"/>
            <a:chOff x="238125" y="1822850"/>
            <a:chExt cx="7080200" cy="2016675"/>
          </a:xfrm>
        </p:grpSpPr>
        <p:sp>
          <p:nvSpPr>
            <p:cNvPr id="4624" name="Google Shape;4624;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5" name="Google Shape;4625;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6" name="Google Shape;4626;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7" name="Google Shape;4627;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8" name="Google Shape;4628;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9" name="Google Shape;4629;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0" name="Google Shape;4630;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631" name="Google Shape;4631;p124"/>
          <p:cNvGrpSpPr/>
          <p:nvPr/>
        </p:nvGrpSpPr>
        <p:grpSpPr>
          <a:xfrm>
            <a:off x="7429557" y="273"/>
            <a:ext cx="1714747" cy="1713968"/>
            <a:chOff x="1189450" y="238125"/>
            <a:chExt cx="5177375" cy="5175025"/>
          </a:xfrm>
        </p:grpSpPr>
        <p:sp>
          <p:nvSpPr>
            <p:cNvPr id="4632" name="Google Shape;4632;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3" name="Google Shape;4633;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4" name="Google Shape;4634;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5" name="Google Shape;4635;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6" name="Google Shape;4636;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7" name="Google Shape;4637;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8" name="Google Shape;4638;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9" name="Google Shape;4639;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0" name="Google Shape;4640;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1" name="Google Shape;4641;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2" name="Google Shape;4642;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3" name="Google Shape;4643;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4" name="Google Shape;4644;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5" name="Google Shape;4645;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6" name="Google Shape;4646;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7" name="Google Shape;4647;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8" name="Google Shape;4648;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9" name="Google Shape;4649;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0" name="Google Shape;4650;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1" name="Google Shape;4651;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2" name="Google Shape;4652;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3" name="Google Shape;4653;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4" name="Google Shape;4654;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5" name="Google Shape;4655;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6" name="Google Shape;4656;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7" name="Google Shape;4657;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8" name="Google Shape;4658;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9" name="Google Shape;4659;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0" name="Google Shape;4660;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1" name="Google Shape;4661;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2" name="Google Shape;4662;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3" name="Google Shape;4663;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4" name="Google Shape;4664;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5" name="Google Shape;4665;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6" name="Google Shape;4666;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7" name="Google Shape;4667;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8" name="Google Shape;4668;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9" name="Google Shape;4669;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0" name="Google Shape;4670;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1" name="Google Shape;4671;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2" name="Google Shape;4672;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3" name="Google Shape;4673;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4" name="Google Shape;4674;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5" name="Google Shape;4675;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6" name="Google Shape;4676;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7" name="Google Shape;4677;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8" name="Google Shape;4678;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9" name="Google Shape;4679;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0" name="Google Shape;4680;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1" name="Google Shape;4681;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2" name="Google Shape;4682;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3" name="Google Shape;4683;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4" name="Google Shape;4684;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5" name="Google Shape;4685;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6" name="Google Shape;4686;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7" name="Google Shape;4687;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8" name="Google Shape;4688;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9" name="Google Shape;4689;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0" name="Google Shape;4690;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1" name="Google Shape;4691;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2" name="Google Shape;4692;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3" name="Google Shape;4693;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4" name="Google Shape;4694;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5" name="Google Shape;4695;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6" name="Google Shape;4696;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7" name="Google Shape;4697;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8" name="Google Shape;4698;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9" name="Google Shape;4699;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0" name="Google Shape;4700;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1" name="Google Shape;4701;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2" name="Google Shape;4702;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3" name="Google Shape;4703;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4" name="Google Shape;4704;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5" name="Google Shape;4705;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6" name="Google Shape;4706;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7" name="Google Shape;4707;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8" name="Google Shape;4708;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9" name="Google Shape;4709;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0" name="Google Shape;4710;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1" name="Google Shape;4711;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2" name="Google Shape;4712;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3" name="Google Shape;4713;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4" name="Google Shape;4714;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5" name="Google Shape;4715;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6" name="Google Shape;4716;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7" name="Google Shape;4717;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8" name="Google Shape;4718;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9" name="Google Shape;4719;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0" name="Google Shape;4720;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1" name="Google Shape;4721;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2" name="Google Shape;4722;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3" name="Google Shape;4723;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4" name="Google Shape;4724;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5" name="Google Shape;4725;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6" name="Google Shape;4726;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7" name="Google Shape;4727;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8" name="Google Shape;4728;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9" name="Google Shape;4729;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0" name="Google Shape;4730;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1" name="Google Shape;4731;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2" name="Google Shape;4732;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3" name="Google Shape;4733;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4" name="Google Shape;4734;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5" name="Google Shape;4735;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6" name="Google Shape;4736;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7" name="Google Shape;4737;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8" name="Google Shape;4738;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9" name="Google Shape;4739;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0" name="Google Shape;4740;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1" name="Google Shape;4741;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2" name="Google Shape;4742;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3" name="Google Shape;4743;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4" name="Google Shape;4744;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5" name="Google Shape;4745;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6" name="Google Shape;4746;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7" name="Google Shape;4747;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8" name="Google Shape;4748;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9" name="Google Shape;4749;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0" name="Google Shape;4750;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1" name="Google Shape;4751;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2" name="Google Shape;4752;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3" name="Google Shape;4753;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4" name="Google Shape;4754;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5" name="Google Shape;4755;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6" name="Google Shape;4756;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7" name="Google Shape;4757;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8" name="Google Shape;4758;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9" name="Google Shape;4759;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0" name="Google Shape;4760;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1" name="Google Shape;4761;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2" name="Google Shape;4762;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3" name="Google Shape;4763;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4" name="Google Shape;4764;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5" name="Google Shape;4765;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6" name="Google Shape;4766;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7" name="Google Shape;4767;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8" name="Google Shape;4768;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9" name="Google Shape;4769;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0" name="Google Shape;4770;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1" name="Google Shape;4771;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2" name="Google Shape;4772;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3" name="Google Shape;4773;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4" name="Google Shape;4774;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5" name="Google Shape;4775;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6" name="Google Shape;4776;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7" name="Google Shape;4777;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8" name="Google Shape;4778;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9" name="Google Shape;4779;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0" name="Google Shape;4780;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1" name="Google Shape;4781;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2" name="Google Shape;4782;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3" name="Google Shape;4783;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4" name="Google Shape;4784;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5" name="Google Shape;4785;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6" name="Google Shape;4786;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7" name="Google Shape;4787;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8" name="Google Shape;4788;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9" name="Google Shape;4789;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0" name="Google Shape;4790;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1" name="Google Shape;4791;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2" name="Google Shape;4792;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3" name="Google Shape;4793;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4" name="Google Shape;4794;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5" name="Google Shape;4795;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6" name="Google Shape;4796;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7" name="Google Shape;4797;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8" name="Google Shape;4798;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9" name="Google Shape;4799;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0" name="Google Shape;4800;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1" name="Google Shape;4801;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2" name="Google Shape;4802;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3" name="Google Shape;4803;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4" name="Google Shape;4804;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5" name="Google Shape;4805;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6" name="Google Shape;4806;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7" name="Google Shape;4807;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8" name="Google Shape;4808;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9" name="Google Shape;4809;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0" name="Google Shape;4810;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1" name="Google Shape;4811;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2" name="Google Shape;4812;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3" name="Google Shape;4813;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4" name="Google Shape;4814;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5" name="Google Shape;4815;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6" name="Google Shape;4816;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7" name="Google Shape;4817;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8" name="Google Shape;4818;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9" name="Google Shape;4819;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0" name="Google Shape;4820;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1" name="Google Shape;4821;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2" name="Google Shape;4822;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3" name="Google Shape;4823;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4" name="Google Shape;4824;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5" name="Google Shape;4825;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6" name="Google Shape;4826;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7" name="Google Shape;4827;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8" name="Google Shape;4828;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9" name="Google Shape;4829;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0" name="Google Shape;4830;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1" name="Google Shape;4831;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2" name="Google Shape;4832;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3" name="Google Shape;4833;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4" name="Google Shape;4834;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5" name="Google Shape;4835;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6" name="Google Shape;4836;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7" name="Google Shape;4837;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8" name="Google Shape;4838;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9" name="Google Shape;4839;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0" name="Google Shape;4840;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1" name="Google Shape;4841;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2" name="Google Shape;4842;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3" name="Google Shape;4843;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4" name="Google Shape;4844;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5" name="Google Shape;4845;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6" name="Google Shape;4846;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7" name="Google Shape;4847;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8" name="Google Shape;4848;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9" name="Google Shape;4849;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0" name="Google Shape;4850;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1" name="Google Shape;4851;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2" name="Google Shape;4852;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3" name="Google Shape;4853;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4" name="Google Shape;4854;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5" name="Google Shape;4855;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6" name="Google Shape;4856;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7" name="Google Shape;4857;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8" name="Google Shape;4858;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9" name="Google Shape;4859;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0" name="Google Shape;4860;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1" name="Google Shape;4861;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2" name="Google Shape;4862;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3" name="Google Shape;4863;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4" name="Google Shape;4864;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5" name="Google Shape;4865;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6" name="Google Shape;4866;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7" name="Google Shape;4867;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8" name="Google Shape;4868;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9" name="Google Shape;4869;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0" name="Google Shape;4870;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1" name="Google Shape;4871;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2" name="Google Shape;4872;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3" name="Google Shape;4873;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4" name="Google Shape;4874;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5" name="Google Shape;4875;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6" name="Google Shape;4876;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7" name="Google Shape;4877;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8" name="Google Shape;4878;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9" name="Google Shape;4879;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0" name="Google Shape;4880;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1" name="Google Shape;4881;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2" name="Google Shape;4882;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3" name="Google Shape;4883;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4" name="Google Shape;4884;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5" name="Google Shape;4885;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6" name="Google Shape;4886;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7" name="Google Shape;4887;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8" name="Google Shape;4888;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9" name="Google Shape;4889;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0" name="Google Shape;4890;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1" name="Google Shape;4891;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2" name="Google Shape;4892;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3" name="Google Shape;4893;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4" name="Google Shape;4894;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5" name="Google Shape;4895;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6" name="Google Shape;4896;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7" name="Google Shape;4897;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8" name="Google Shape;4898;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9" name="Google Shape;4899;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0" name="Google Shape;4900;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1" name="Google Shape;4901;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2" name="Google Shape;4902;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3" name="Google Shape;4903;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4" name="Google Shape;4904;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5" name="Google Shape;4905;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6" name="Google Shape;4906;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7" name="Google Shape;4907;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8" name="Google Shape;4908;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9" name="Google Shape;4909;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0" name="Google Shape;4910;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1" name="Google Shape;4911;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2" name="Google Shape;4912;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3" name="Google Shape;4913;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4" name="Google Shape;4914;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5" name="Google Shape;4915;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6" name="Google Shape;4916;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7" name="Google Shape;4917;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8" name="Google Shape;4918;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9" name="Google Shape;4919;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0" name="Google Shape;4920;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1" name="Google Shape;4921;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2" name="Google Shape;4922;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3" name="Google Shape;4923;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4" name="Google Shape;4924;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5" name="Google Shape;4925;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6" name="Google Shape;4926;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7" name="Google Shape;4927;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8" name="Google Shape;4928;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9" name="Google Shape;4929;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0" name="Google Shape;4930;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1" name="Google Shape;4931;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2" name="Google Shape;4932;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3" name="Google Shape;4933;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4" name="Google Shape;4934;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5" name="Google Shape;4935;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6" name="Google Shape;4936;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7" name="Google Shape;4937;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8" name="Google Shape;4938;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9" name="Google Shape;4939;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0" name="Google Shape;4940;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1" name="Google Shape;4941;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2" name="Google Shape;4942;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3" name="Google Shape;4943;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4" name="Google Shape;4944;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5" name="Google Shape;4945;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6" name="Google Shape;4946;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7" name="Google Shape;4947;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8" name="Google Shape;4948;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9" name="Google Shape;4949;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0" name="Google Shape;4950;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1" name="Google Shape;4951;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2" name="Google Shape;4952;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3" name="Google Shape;4953;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4" name="Google Shape;4954;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5" name="Google Shape;4955;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6" name="Google Shape;4956;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7" name="Google Shape;4957;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8" name="Google Shape;4958;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9" name="Google Shape;4959;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0" name="Google Shape;4960;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1" name="Google Shape;4961;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2" name="Google Shape;4962;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3" name="Google Shape;4963;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4" name="Google Shape;4964;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5" name="Google Shape;4965;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6" name="Google Shape;4966;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7" name="Google Shape;4967;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8" name="Google Shape;4968;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9" name="Google Shape;4969;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0" name="Google Shape;4970;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1" name="Google Shape;4971;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2" name="Google Shape;4972;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3" name="Google Shape;4973;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4" name="Google Shape;4974;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5" name="Google Shape;4975;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6" name="Google Shape;4976;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7" name="Google Shape;4977;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8" name="Google Shape;4978;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9" name="Google Shape;4979;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0" name="Google Shape;4980;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1" name="Google Shape;4981;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2" name="Google Shape;4982;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3" name="Google Shape;4983;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4" name="Google Shape;4984;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5" name="Google Shape;4985;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6" name="Google Shape;4986;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7" name="Google Shape;4987;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8" name="Google Shape;4988;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9" name="Google Shape;4989;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0" name="Google Shape;4990;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1" name="Google Shape;4991;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2" name="Google Shape;4992;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3" name="Google Shape;4993;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4" name="Google Shape;4994;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5" name="Google Shape;4995;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6" name="Google Shape;4996;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7" name="Google Shape;4997;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8" name="Google Shape;4998;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9" name="Google Shape;4999;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0" name="Google Shape;5000;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1" name="Google Shape;5001;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2" name="Google Shape;5002;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3" name="Google Shape;5003;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4" name="Google Shape;5004;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5" name="Google Shape;5005;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6" name="Google Shape;5006;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7" name="Google Shape;5007;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8" name="Google Shape;5008;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9" name="Google Shape;5009;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0" name="Google Shape;5010;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1" name="Google Shape;5011;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2" name="Google Shape;5012;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3" name="Google Shape;5013;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4" name="Google Shape;5014;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5" name="Google Shape;5015;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6" name="Google Shape;5016;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7" name="Google Shape;5017;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8" name="Google Shape;5018;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9" name="Google Shape;5019;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0" name="Google Shape;5020;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1" name="Google Shape;5021;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2" name="Google Shape;5022;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3" name="Google Shape;5023;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4" name="Google Shape;5024;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5" name="Google Shape;5025;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6" name="Google Shape;5026;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7" name="Google Shape;5027;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8" name="Google Shape;5028;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9" name="Google Shape;5029;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0" name="Google Shape;5030;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1" name="Google Shape;5031;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2" name="Google Shape;5032;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3" name="Google Shape;5033;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4" name="Google Shape;5034;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5" name="Google Shape;5035;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6" name="Google Shape;5036;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7" name="Google Shape;5037;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8" name="Google Shape;5038;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9" name="Google Shape;5039;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0" name="Google Shape;5040;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1" name="Google Shape;5041;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2" name="Google Shape;5042;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3" name="Google Shape;5043;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4" name="Google Shape;5044;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5" name="Google Shape;5045;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6" name="Google Shape;5046;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7" name="Google Shape;5047;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8" name="Google Shape;5048;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9" name="Google Shape;5049;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0" name="Google Shape;5050;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1" name="Google Shape;5051;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2" name="Google Shape;5052;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3" name="Google Shape;5053;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4" name="Google Shape;5054;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5" name="Google Shape;5055;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6" name="Google Shape;5056;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7" name="Google Shape;5057;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8" name="Google Shape;5058;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9" name="Google Shape;5059;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0" name="Google Shape;5060;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1" name="Google Shape;5061;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2" name="Google Shape;5062;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3" name="Google Shape;5063;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4" name="Google Shape;5064;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5" name="Google Shape;5065;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6" name="Google Shape;5066;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7" name="Google Shape;5067;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8" name="Google Shape;5068;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9" name="Google Shape;5069;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0" name="Google Shape;5070;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1" name="Google Shape;5071;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2" name="Google Shape;5072;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3" name="Google Shape;5073;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4" name="Google Shape;5074;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5" name="Google Shape;5075;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6" name="Google Shape;5076;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7" name="Google Shape;5077;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8" name="Google Shape;5078;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9" name="Google Shape;5079;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0" name="Google Shape;5080;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1" name="Google Shape;5081;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2" name="Google Shape;5082;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3" name="Google Shape;5083;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4" name="Google Shape;5084;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5" name="Google Shape;5085;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6" name="Google Shape;5086;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7" name="Google Shape;5087;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8" name="Google Shape;5088;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9" name="Google Shape;5089;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0" name="Google Shape;5090;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1" name="Google Shape;5091;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2" name="Google Shape;5092;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3" name="Google Shape;5093;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4" name="Google Shape;5094;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5" name="Google Shape;5095;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6" name="Google Shape;5096;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7" name="Google Shape;5097;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8" name="Google Shape;5098;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9" name="Google Shape;5099;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0" name="Google Shape;5100;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1" name="Google Shape;5101;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2" name="Google Shape;5102;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3" name="Google Shape;5103;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4" name="Google Shape;5104;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5" name="Google Shape;5105;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6" name="Google Shape;5106;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7" name="Google Shape;5107;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8" name="Google Shape;5108;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9" name="Google Shape;5109;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0" name="Google Shape;5110;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1" name="Google Shape;5111;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2" name="Google Shape;5112;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3" name="Google Shape;5113;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4" name="Google Shape;5114;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5" name="Google Shape;5115;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6" name="Google Shape;5116;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7" name="Google Shape;5117;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8" name="Google Shape;5118;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9" name="Google Shape;5119;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0" name="Google Shape;5120;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1" name="Google Shape;5121;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2" name="Google Shape;5122;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3" name="Google Shape;5123;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4" name="Google Shape;5124;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5" name="Google Shape;5125;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6" name="Google Shape;5126;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7" name="Google Shape;5127;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8" name="Google Shape;5128;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9" name="Google Shape;5129;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0" name="Google Shape;5130;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1" name="Google Shape;5131;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2" name="Google Shape;5132;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3" name="Google Shape;5133;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4" name="Google Shape;5134;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5" name="Google Shape;5135;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6" name="Google Shape;5136;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7" name="Google Shape;5137;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8" name="Google Shape;5138;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9" name="Google Shape;5139;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0" name="Google Shape;5140;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1" name="Google Shape;5141;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2" name="Google Shape;5142;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3" name="Google Shape;5143;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4" name="Google Shape;5144;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5" name="Google Shape;5145;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6" name="Google Shape;5146;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7" name="Google Shape;5147;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8" name="Google Shape;5148;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9" name="Google Shape;5149;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0" name="Google Shape;5150;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1" name="Google Shape;5151;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2" name="Google Shape;5152;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3" name="Google Shape;5153;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4" name="Google Shape;5154;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5" name="Google Shape;5155;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6" name="Google Shape;5156;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7" name="Google Shape;5157;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8" name="Google Shape;5158;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9" name="Google Shape;5159;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0" name="Google Shape;5160;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1" name="Google Shape;5161;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2" name="Google Shape;5162;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3" name="Google Shape;5163;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4" name="Google Shape;5164;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5" name="Google Shape;5165;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6" name="Google Shape;5166;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7" name="Google Shape;5167;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8" name="Google Shape;5168;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9" name="Google Shape;5169;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0" name="Google Shape;5170;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1" name="Google Shape;5171;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2" name="Google Shape;5172;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3" name="Google Shape;5173;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4" name="Google Shape;5174;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5" name="Google Shape;5175;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6" name="Google Shape;5176;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7" name="Google Shape;5177;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8" name="Google Shape;5178;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9" name="Google Shape;5179;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0" name="Google Shape;5180;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1" name="Google Shape;5181;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2" name="Google Shape;5182;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3" name="Google Shape;5183;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4" name="Google Shape;5184;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5" name="Google Shape;5185;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6" name="Google Shape;5186;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7" name="Google Shape;5187;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8" name="Google Shape;5188;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9" name="Google Shape;5189;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0" name="Google Shape;5190;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1" name="Google Shape;5191;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2" name="Google Shape;5192;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3" name="Google Shape;5193;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4" name="Google Shape;5194;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5" name="Google Shape;5195;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6" name="Google Shape;5196;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7" name="Google Shape;5197;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8" name="Google Shape;5198;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9" name="Google Shape;5199;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00" name="Google Shape;5200;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5201" name="Shape 5201"/>
        <p:cNvGrpSpPr/>
        <p:nvPr/>
      </p:nvGrpSpPr>
      <p:grpSpPr>
        <a:xfrm>
          <a:off x="0" y="0"/>
          <a:ext cx="0" cy="0"/>
          <a:chOff x="0" y="0"/>
          <a:chExt cx="0" cy="0"/>
        </a:xfrm>
      </p:grpSpPr>
      <p:sp>
        <p:nvSpPr>
          <p:cNvPr id="5202" name="Google Shape;5202;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3" name="Google Shape;5203;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04" name="Google Shape;5204;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05" name="Google Shape;5205;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06" name="Google Shape;5206;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7" name="Google Shape;5207;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5208" name="Google Shape;5208;p125"/>
          <p:cNvGrpSpPr/>
          <p:nvPr/>
        </p:nvGrpSpPr>
        <p:grpSpPr>
          <a:xfrm>
            <a:off x="8041174" y="4778597"/>
            <a:ext cx="598277" cy="170409"/>
            <a:chOff x="238125" y="1822850"/>
            <a:chExt cx="7080200" cy="2016675"/>
          </a:xfrm>
        </p:grpSpPr>
        <p:sp>
          <p:nvSpPr>
            <p:cNvPr id="5209" name="Google Shape;5209;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0" name="Google Shape;5210;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1" name="Google Shape;5211;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2" name="Google Shape;5212;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3" name="Google Shape;5213;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4" name="Google Shape;5214;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5" name="Google Shape;5215;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16" name="Google Shape;5216;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5217" name="Shape 5217"/>
        <p:cNvGrpSpPr/>
        <p:nvPr/>
      </p:nvGrpSpPr>
      <p:grpSpPr>
        <a:xfrm>
          <a:off x="0" y="0"/>
          <a:ext cx="0" cy="0"/>
          <a:chOff x="0" y="0"/>
          <a:chExt cx="0" cy="0"/>
        </a:xfrm>
      </p:grpSpPr>
      <p:grpSp>
        <p:nvGrpSpPr>
          <p:cNvPr id="5218" name="Google Shape;5218;p126"/>
          <p:cNvGrpSpPr/>
          <p:nvPr/>
        </p:nvGrpSpPr>
        <p:grpSpPr>
          <a:xfrm>
            <a:off x="2726704" y="6"/>
            <a:ext cx="3697033" cy="5143642"/>
            <a:chOff x="1926275" y="238125"/>
            <a:chExt cx="3765950" cy="5239525"/>
          </a:xfrm>
        </p:grpSpPr>
        <p:sp>
          <p:nvSpPr>
            <p:cNvPr id="5219" name="Google Shape;5219;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0" name="Google Shape;5220;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1" name="Google Shape;5221;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2" name="Google Shape;5222;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3" name="Google Shape;5223;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4" name="Google Shape;5224;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5" name="Google Shape;5225;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6" name="Google Shape;5226;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7" name="Google Shape;5227;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8" name="Google Shape;5228;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9" name="Google Shape;5229;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0" name="Google Shape;5230;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1" name="Google Shape;5231;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2" name="Google Shape;5232;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3" name="Google Shape;5233;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4" name="Google Shape;5234;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5" name="Google Shape;5235;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6" name="Google Shape;5236;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7" name="Google Shape;5237;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8" name="Google Shape;5238;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9" name="Google Shape;5239;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0" name="Google Shape;5240;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1" name="Google Shape;5241;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2" name="Google Shape;5242;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3" name="Google Shape;5243;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4" name="Google Shape;5244;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5" name="Google Shape;5245;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6" name="Google Shape;5246;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7" name="Google Shape;5247;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8" name="Google Shape;5248;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9" name="Google Shape;5249;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0" name="Google Shape;5250;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1" name="Google Shape;5251;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2" name="Google Shape;5252;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3" name="Google Shape;5253;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4" name="Google Shape;5254;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5" name="Google Shape;5255;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6" name="Google Shape;5256;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7" name="Google Shape;5257;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8" name="Google Shape;5258;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9" name="Google Shape;5259;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0" name="Google Shape;5260;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1" name="Google Shape;5261;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2" name="Google Shape;5262;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3" name="Google Shape;5263;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4" name="Google Shape;5264;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5" name="Google Shape;5265;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6" name="Google Shape;5266;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7" name="Google Shape;5267;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8" name="Google Shape;5268;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9" name="Google Shape;5269;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0" name="Google Shape;5270;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1" name="Google Shape;5271;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2" name="Google Shape;5272;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3" name="Google Shape;5273;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4" name="Google Shape;5274;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5" name="Google Shape;5275;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6" name="Google Shape;5276;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7" name="Google Shape;5277;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8" name="Google Shape;5278;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79" name="Google Shape;5279;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280" name="Google Shape;5280;p126"/>
          <p:cNvGrpSpPr/>
          <p:nvPr/>
        </p:nvGrpSpPr>
        <p:grpSpPr>
          <a:xfrm>
            <a:off x="2686261" y="2"/>
            <a:ext cx="2103910" cy="5143716"/>
            <a:chOff x="2726150" y="238125"/>
            <a:chExt cx="2142475" cy="5238000"/>
          </a:xfrm>
        </p:grpSpPr>
        <p:sp>
          <p:nvSpPr>
            <p:cNvPr id="5281" name="Google Shape;5281;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2" name="Google Shape;5282;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3" name="Google Shape;5283;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84" name="Google Shape;5284;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85" name="Google Shape;5285;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86" name="Google Shape;5286;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87" name="Google Shape;5287;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8" name="Google Shape;5288;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289" name="Google Shape;5289;p126"/>
          <p:cNvGrpSpPr/>
          <p:nvPr/>
        </p:nvGrpSpPr>
        <p:grpSpPr>
          <a:xfrm>
            <a:off x="8041174" y="4778597"/>
            <a:ext cx="598277" cy="170409"/>
            <a:chOff x="238125" y="1822850"/>
            <a:chExt cx="7080200" cy="2016675"/>
          </a:xfrm>
        </p:grpSpPr>
        <p:sp>
          <p:nvSpPr>
            <p:cNvPr id="5290" name="Google Shape;5290;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1" name="Google Shape;5291;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2" name="Google Shape;5292;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3" name="Google Shape;5293;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4" name="Google Shape;5294;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5" name="Google Shape;5295;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6" name="Google Shape;5296;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97" name="Google Shape;5297;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5298" name="Shape 5298"/>
        <p:cNvGrpSpPr/>
        <p:nvPr/>
      </p:nvGrpSpPr>
      <p:grpSpPr>
        <a:xfrm>
          <a:off x="0" y="0"/>
          <a:ext cx="0" cy="0"/>
          <a:chOff x="0" y="0"/>
          <a:chExt cx="0" cy="0"/>
        </a:xfrm>
      </p:grpSpPr>
      <p:sp>
        <p:nvSpPr>
          <p:cNvPr id="5299" name="Google Shape;5299;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300" name="Google Shape;5300;p127"/>
          <p:cNvGrpSpPr/>
          <p:nvPr/>
        </p:nvGrpSpPr>
        <p:grpSpPr>
          <a:xfrm>
            <a:off x="2686261" y="2"/>
            <a:ext cx="2103910" cy="5143716"/>
            <a:chOff x="2726150" y="238125"/>
            <a:chExt cx="2142475" cy="5238000"/>
          </a:xfrm>
        </p:grpSpPr>
        <p:sp>
          <p:nvSpPr>
            <p:cNvPr id="5301" name="Google Shape;5301;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2" name="Google Shape;5302;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3" name="Google Shape;5303;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04" name="Google Shape;5304;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05" name="Google Shape;5305;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306" name="Google Shape;5306;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07" name="Google Shape;5307;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8" name="Google Shape;5308;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309" name="Google Shape;5309;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310" name="Google Shape;5310;p127"/>
          <p:cNvGrpSpPr/>
          <p:nvPr/>
        </p:nvGrpSpPr>
        <p:grpSpPr>
          <a:xfrm>
            <a:off x="8041174" y="4778597"/>
            <a:ext cx="598277" cy="170409"/>
            <a:chOff x="238125" y="1822850"/>
            <a:chExt cx="7080200" cy="2016675"/>
          </a:xfrm>
        </p:grpSpPr>
        <p:sp>
          <p:nvSpPr>
            <p:cNvPr id="5311" name="Google Shape;5311;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2" name="Google Shape;5312;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3" name="Google Shape;5313;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4" name="Google Shape;5314;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5" name="Google Shape;5315;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6" name="Google Shape;5316;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7" name="Google Shape;5317;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318" name="Shape 5318"/>
        <p:cNvGrpSpPr/>
        <p:nvPr/>
      </p:nvGrpSpPr>
      <p:grpSpPr>
        <a:xfrm>
          <a:off x="0" y="0"/>
          <a:ext cx="0" cy="0"/>
          <a:chOff x="0" y="0"/>
          <a:chExt cx="0" cy="0"/>
        </a:xfrm>
      </p:grpSpPr>
      <p:sp>
        <p:nvSpPr>
          <p:cNvPr id="5319" name="Google Shape;5319;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20" name="Google Shape;5320;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321" name="Google Shape;5321;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322" name="Google Shape;5322;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23" name="Google Shape;5323;p128"/>
          <p:cNvGrpSpPr/>
          <p:nvPr/>
        </p:nvGrpSpPr>
        <p:grpSpPr>
          <a:xfrm>
            <a:off x="8041174" y="4778597"/>
            <a:ext cx="598277" cy="170409"/>
            <a:chOff x="238125" y="1822850"/>
            <a:chExt cx="7080200" cy="2016675"/>
          </a:xfrm>
        </p:grpSpPr>
        <p:sp>
          <p:nvSpPr>
            <p:cNvPr id="5324" name="Google Shape;5324;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5" name="Google Shape;5325;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6" name="Google Shape;5326;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7" name="Google Shape;5327;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8" name="Google Shape;5328;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9" name="Google Shape;5329;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0" name="Google Shape;5330;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31" name="Google Shape;5331;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332" name="Shape 5332"/>
        <p:cNvGrpSpPr/>
        <p:nvPr/>
      </p:nvGrpSpPr>
      <p:grpSpPr>
        <a:xfrm>
          <a:off x="0" y="0"/>
          <a:ext cx="0" cy="0"/>
          <a:chOff x="0" y="0"/>
          <a:chExt cx="0" cy="0"/>
        </a:xfrm>
      </p:grpSpPr>
      <p:sp>
        <p:nvSpPr>
          <p:cNvPr id="5333" name="Google Shape;5333;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34" name="Google Shape;5334;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35" name="Google Shape;5335;p129"/>
          <p:cNvGrpSpPr/>
          <p:nvPr/>
        </p:nvGrpSpPr>
        <p:grpSpPr>
          <a:xfrm>
            <a:off x="8041174" y="4778597"/>
            <a:ext cx="598277" cy="170409"/>
            <a:chOff x="238125" y="1822850"/>
            <a:chExt cx="7080200" cy="2016675"/>
          </a:xfrm>
        </p:grpSpPr>
        <p:sp>
          <p:nvSpPr>
            <p:cNvPr id="5336" name="Google Shape;5336;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7" name="Google Shape;5337;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8" name="Google Shape;5338;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9" name="Google Shape;5339;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0" name="Google Shape;5340;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1" name="Google Shape;5341;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2" name="Google Shape;5342;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43" name="Google Shape;5343;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64" name="Shape 964"/>
        <p:cNvGrpSpPr/>
        <p:nvPr/>
      </p:nvGrpSpPr>
      <p:grpSpPr>
        <a:xfrm>
          <a:off x="0" y="0"/>
          <a:ext cx="0" cy="0"/>
          <a:chOff x="0" y="0"/>
          <a:chExt cx="0" cy="0"/>
        </a:xfrm>
      </p:grpSpPr>
      <p:sp>
        <p:nvSpPr>
          <p:cNvPr id="965" name="Google Shape;965;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6" name="Google Shape;966;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67" name="Google Shape;967;p80"/>
          <p:cNvGrpSpPr/>
          <p:nvPr/>
        </p:nvGrpSpPr>
        <p:grpSpPr>
          <a:xfrm>
            <a:off x="8041173" y="4778596"/>
            <a:ext cx="598277" cy="170409"/>
            <a:chOff x="238125" y="1822850"/>
            <a:chExt cx="7080200" cy="2016675"/>
          </a:xfrm>
        </p:grpSpPr>
        <p:sp>
          <p:nvSpPr>
            <p:cNvPr id="968" name="Google Shape;968;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5" name="Google Shape;975;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5344" name="Shape 5344"/>
        <p:cNvGrpSpPr/>
        <p:nvPr/>
      </p:nvGrpSpPr>
      <p:grpSpPr>
        <a:xfrm>
          <a:off x="0" y="0"/>
          <a:ext cx="0" cy="0"/>
          <a:chOff x="0" y="0"/>
          <a:chExt cx="0" cy="0"/>
        </a:xfrm>
      </p:grpSpPr>
      <p:sp>
        <p:nvSpPr>
          <p:cNvPr id="5345" name="Google Shape;5345;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6" name="Google Shape;5346;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47" name="Google Shape;5347;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48" name="Google Shape;5348;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5349" name="Shape 5349"/>
        <p:cNvGrpSpPr/>
        <p:nvPr/>
      </p:nvGrpSpPr>
      <p:grpSpPr>
        <a:xfrm>
          <a:off x="0" y="0"/>
          <a:ext cx="0" cy="0"/>
          <a:chOff x="0" y="0"/>
          <a:chExt cx="0" cy="0"/>
        </a:xfrm>
      </p:grpSpPr>
      <p:sp>
        <p:nvSpPr>
          <p:cNvPr id="5350" name="Google Shape;5350;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5351" name="Google Shape;5351;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52" name="Google Shape;5352;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5353" name="Google Shape;5353;p131"/>
          <p:cNvGrpSpPr/>
          <p:nvPr/>
        </p:nvGrpSpPr>
        <p:grpSpPr>
          <a:xfrm>
            <a:off x="8041174" y="4778597"/>
            <a:ext cx="598277" cy="170409"/>
            <a:chOff x="238125" y="1822850"/>
            <a:chExt cx="7080200" cy="2016675"/>
          </a:xfrm>
        </p:grpSpPr>
        <p:sp>
          <p:nvSpPr>
            <p:cNvPr id="5354" name="Google Shape;5354;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5" name="Google Shape;5355;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6" name="Google Shape;5356;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7" name="Google Shape;5357;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8" name="Google Shape;5358;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9" name="Google Shape;5359;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0" name="Google Shape;5360;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61" name="Google Shape;5361;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5362" name="Shape 5362"/>
        <p:cNvGrpSpPr/>
        <p:nvPr/>
      </p:nvGrpSpPr>
      <p:grpSpPr>
        <a:xfrm>
          <a:off x="0" y="0"/>
          <a:ext cx="0" cy="0"/>
          <a:chOff x="0" y="0"/>
          <a:chExt cx="0" cy="0"/>
        </a:xfrm>
      </p:grpSpPr>
      <p:sp>
        <p:nvSpPr>
          <p:cNvPr id="5363" name="Google Shape;5363;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5364" name="Google Shape;5364;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5365" name="Shape 5365"/>
        <p:cNvGrpSpPr/>
        <p:nvPr/>
      </p:nvGrpSpPr>
      <p:grpSpPr>
        <a:xfrm>
          <a:off x="0" y="0"/>
          <a:ext cx="0" cy="0"/>
          <a:chOff x="0" y="0"/>
          <a:chExt cx="0" cy="0"/>
        </a:xfrm>
      </p:grpSpPr>
      <p:sp>
        <p:nvSpPr>
          <p:cNvPr id="5366" name="Google Shape;5366;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7" name="Google Shape;5367;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5368" name="Google Shape;5368;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5369" name="Google Shape;5369;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5370" name="Google Shape;5370;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71" name="Google Shape;5371;p133"/>
          <p:cNvGrpSpPr/>
          <p:nvPr/>
        </p:nvGrpSpPr>
        <p:grpSpPr>
          <a:xfrm>
            <a:off x="8041174" y="4778597"/>
            <a:ext cx="598277" cy="170409"/>
            <a:chOff x="238125" y="1822850"/>
            <a:chExt cx="7080200" cy="2016675"/>
          </a:xfrm>
        </p:grpSpPr>
        <p:sp>
          <p:nvSpPr>
            <p:cNvPr id="5372" name="Google Shape;5372;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3" name="Google Shape;5373;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4" name="Google Shape;5374;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5" name="Google Shape;5375;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6" name="Google Shape;5376;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7" name="Google Shape;5377;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8" name="Google Shape;5378;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79" name="Google Shape;5379;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5380" name="Shape 5380"/>
        <p:cNvGrpSpPr/>
        <p:nvPr/>
      </p:nvGrpSpPr>
      <p:grpSpPr>
        <a:xfrm>
          <a:off x="0" y="0"/>
          <a:ext cx="0" cy="0"/>
          <a:chOff x="0" y="0"/>
          <a:chExt cx="0" cy="0"/>
        </a:xfrm>
      </p:grpSpPr>
      <p:sp>
        <p:nvSpPr>
          <p:cNvPr id="5381" name="Google Shape;5381;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82" name="Google Shape;5382;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5383" name="Google Shape;5383;p134"/>
          <p:cNvGrpSpPr/>
          <p:nvPr/>
        </p:nvGrpSpPr>
        <p:grpSpPr>
          <a:xfrm>
            <a:off x="8041174" y="4778597"/>
            <a:ext cx="598277" cy="170409"/>
            <a:chOff x="238125" y="1822850"/>
            <a:chExt cx="7080200" cy="2016675"/>
          </a:xfrm>
        </p:grpSpPr>
        <p:sp>
          <p:nvSpPr>
            <p:cNvPr id="5384" name="Google Shape;5384;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5" name="Google Shape;5385;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6" name="Google Shape;5386;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7" name="Google Shape;5387;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8" name="Google Shape;5388;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9" name="Google Shape;5389;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0" name="Google Shape;5390;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91" name="Google Shape;5391;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5392" name="Shape 5392"/>
        <p:cNvGrpSpPr/>
        <p:nvPr/>
      </p:nvGrpSpPr>
      <p:grpSpPr>
        <a:xfrm>
          <a:off x="0" y="0"/>
          <a:ext cx="0" cy="0"/>
          <a:chOff x="0" y="0"/>
          <a:chExt cx="0" cy="0"/>
        </a:xfrm>
      </p:grpSpPr>
      <p:grpSp>
        <p:nvGrpSpPr>
          <p:cNvPr id="5393" name="Google Shape;5393;p135"/>
          <p:cNvGrpSpPr/>
          <p:nvPr/>
        </p:nvGrpSpPr>
        <p:grpSpPr>
          <a:xfrm>
            <a:off x="3689203" y="6"/>
            <a:ext cx="3697033" cy="5143642"/>
            <a:chOff x="1926275" y="238125"/>
            <a:chExt cx="3765950" cy="5239525"/>
          </a:xfrm>
        </p:grpSpPr>
        <p:sp>
          <p:nvSpPr>
            <p:cNvPr id="5394" name="Google Shape;5394;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5" name="Google Shape;5395;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6" name="Google Shape;5396;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7" name="Google Shape;5397;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8" name="Google Shape;5398;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9" name="Google Shape;5399;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0" name="Google Shape;5400;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1" name="Google Shape;5401;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2" name="Google Shape;5402;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3" name="Google Shape;5403;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4" name="Google Shape;5404;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5" name="Google Shape;5405;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6" name="Google Shape;5406;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7" name="Google Shape;5407;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8" name="Google Shape;5408;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9" name="Google Shape;5409;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0" name="Google Shape;5410;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1" name="Google Shape;5411;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2" name="Google Shape;5412;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3" name="Google Shape;5413;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4" name="Google Shape;5414;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5" name="Google Shape;5415;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6" name="Google Shape;5416;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7" name="Google Shape;5417;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8" name="Google Shape;5418;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9" name="Google Shape;5419;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0" name="Google Shape;5420;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1" name="Google Shape;5421;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2" name="Google Shape;5422;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3" name="Google Shape;5423;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4" name="Google Shape;5424;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5" name="Google Shape;5425;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6" name="Google Shape;5426;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7" name="Google Shape;5427;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8" name="Google Shape;5428;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9" name="Google Shape;5429;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0" name="Google Shape;5430;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1" name="Google Shape;5431;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2" name="Google Shape;5432;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3" name="Google Shape;5433;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4" name="Google Shape;5434;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5" name="Google Shape;5435;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6" name="Google Shape;5436;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7" name="Google Shape;5437;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8" name="Google Shape;5438;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9" name="Google Shape;5439;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0" name="Google Shape;5440;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1" name="Google Shape;5441;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2" name="Google Shape;5442;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3" name="Google Shape;5443;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4" name="Google Shape;5444;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5" name="Google Shape;5445;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6" name="Google Shape;5446;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7" name="Google Shape;5447;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8" name="Google Shape;5448;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9" name="Google Shape;5449;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0" name="Google Shape;5450;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1" name="Google Shape;5451;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2" name="Google Shape;5452;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3" name="Google Shape;5453;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454" name="Google Shape;5454;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2941"/>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5" name="Google Shape;5455;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2941"/>
              </a:srgbClr>
            </a:outerShdw>
          </a:effectLst>
        </p:spPr>
      </p:sp>
      <p:sp>
        <p:nvSpPr>
          <p:cNvPr id="5456" name="Google Shape;5456;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5457" name="Google Shape;5457;p135"/>
          <p:cNvGrpSpPr/>
          <p:nvPr/>
        </p:nvGrpSpPr>
        <p:grpSpPr>
          <a:xfrm>
            <a:off x="7612256" y="4190288"/>
            <a:ext cx="1219210" cy="347271"/>
            <a:chOff x="238125" y="1822850"/>
            <a:chExt cx="7080200" cy="2016675"/>
          </a:xfrm>
        </p:grpSpPr>
        <p:sp>
          <p:nvSpPr>
            <p:cNvPr id="5458" name="Google Shape;5458;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9" name="Google Shape;5459;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0" name="Google Shape;5460;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1" name="Google Shape;5461;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2" name="Google Shape;5462;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3" name="Google Shape;5463;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4" name="Google Shape;5464;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465" name="Google Shape;5465;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5466" name="Google Shape;5466;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5467" name="Shape 5467"/>
        <p:cNvGrpSpPr/>
        <p:nvPr/>
      </p:nvGrpSpPr>
      <p:grpSpPr>
        <a:xfrm>
          <a:off x="0" y="0"/>
          <a:ext cx="0" cy="0"/>
          <a:chOff x="0" y="0"/>
          <a:chExt cx="0" cy="0"/>
        </a:xfrm>
      </p:grpSpPr>
      <p:grpSp>
        <p:nvGrpSpPr>
          <p:cNvPr id="5468" name="Google Shape;5468;p136"/>
          <p:cNvGrpSpPr/>
          <p:nvPr/>
        </p:nvGrpSpPr>
        <p:grpSpPr>
          <a:xfrm>
            <a:off x="3698728" y="6"/>
            <a:ext cx="3697033" cy="5143642"/>
            <a:chOff x="1926275" y="238125"/>
            <a:chExt cx="3765950" cy="5239525"/>
          </a:xfrm>
        </p:grpSpPr>
        <p:sp>
          <p:nvSpPr>
            <p:cNvPr id="5469" name="Google Shape;5469;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0" name="Google Shape;5470;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1" name="Google Shape;5471;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2" name="Google Shape;5472;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3" name="Google Shape;5473;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4" name="Google Shape;5474;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5" name="Google Shape;5475;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6" name="Google Shape;5476;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7" name="Google Shape;5477;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8" name="Google Shape;5478;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9" name="Google Shape;5479;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0" name="Google Shape;5480;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1" name="Google Shape;5481;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2" name="Google Shape;5482;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3" name="Google Shape;5483;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4" name="Google Shape;5484;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5" name="Google Shape;5485;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6" name="Google Shape;5486;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7" name="Google Shape;5487;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8" name="Google Shape;5488;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9" name="Google Shape;5489;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0" name="Google Shape;5490;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1" name="Google Shape;5491;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2" name="Google Shape;5492;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3" name="Google Shape;5493;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4" name="Google Shape;5494;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5" name="Google Shape;5495;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6" name="Google Shape;5496;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7" name="Google Shape;5497;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8" name="Google Shape;5498;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9" name="Google Shape;5499;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0" name="Google Shape;5500;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1" name="Google Shape;5501;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2" name="Google Shape;5502;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3" name="Google Shape;5503;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4" name="Google Shape;5504;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5" name="Google Shape;5505;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6" name="Google Shape;5506;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7" name="Google Shape;5507;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8" name="Google Shape;5508;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9" name="Google Shape;5509;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0" name="Google Shape;5510;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1" name="Google Shape;5511;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2" name="Google Shape;5512;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3" name="Google Shape;5513;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4" name="Google Shape;5514;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5" name="Google Shape;5515;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6" name="Google Shape;5516;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7" name="Google Shape;5517;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8" name="Google Shape;5518;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9" name="Google Shape;5519;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0" name="Google Shape;5520;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1" name="Google Shape;5521;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2" name="Google Shape;5522;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3" name="Google Shape;5523;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4" name="Google Shape;5524;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5" name="Google Shape;5525;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6" name="Google Shape;5526;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7" name="Google Shape;5527;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8" name="Google Shape;5528;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529" name="Google Shape;5529;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2941"/>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0" name="Google Shape;5530;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531" name="Google Shape;5531;p136"/>
          <p:cNvGrpSpPr/>
          <p:nvPr/>
        </p:nvGrpSpPr>
        <p:grpSpPr>
          <a:xfrm>
            <a:off x="1285922" y="2144123"/>
            <a:ext cx="2868897" cy="817157"/>
            <a:chOff x="238125" y="1822850"/>
            <a:chExt cx="7080200" cy="2016675"/>
          </a:xfrm>
        </p:grpSpPr>
        <p:sp>
          <p:nvSpPr>
            <p:cNvPr id="5532" name="Google Shape;5532;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3" name="Google Shape;5533;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4" name="Google Shape;5534;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5" name="Google Shape;5535;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6" name="Google Shape;5536;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7" name="Google Shape;5537;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8" name="Google Shape;5538;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539" name="Google Shape;5539;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2941"/>
              </a:srgbClr>
            </a:outerShdw>
          </a:effectLst>
        </p:spPr>
      </p:sp>
      <p:sp>
        <p:nvSpPr>
          <p:cNvPr id="5540" name="Google Shape;5540;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5541" name="Shape 5541"/>
        <p:cNvGrpSpPr/>
        <p:nvPr/>
      </p:nvGrpSpPr>
      <p:grpSpPr>
        <a:xfrm>
          <a:off x="0" y="0"/>
          <a:ext cx="0" cy="0"/>
          <a:chOff x="0" y="0"/>
          <a:chExt cx="0" cy="0"/>
        </a:xfrm>
      </p:grpSpPr>
      <p:grpSp>
        <p:nvGrpSpPr>
          <p:cNvPr id="5542" name="Google Shape;5542;p137"/>
          <p:cNvGrpSpPr/>
          <p:nvPr/>
        </p:nvGrpSpPr>
        <p:grpSpPr>
          <a:xfrm>
            <a:off x="3698728" y="6"/>
            <a:ext cx="3697033" cy="5143642"/>
            <a:chOff x="1926275" y="238125"/>
            <a:chExt cx="3765950" cy="5239525"/>
          </a:xfrm>
        </p:grpSpPr>
        <p:sp>
          <p:nvSpPr>
            <p:cNvPr id="5543" name="Google Shape;5543;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4" name="Google Shape;5544;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5" name="Google Shape;5545;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6" name="Google Shape;5546;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7" name="Google Shape;5547;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8" name="Google Shape;5548;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9" name="Google Shape;5549;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0" name="Google Shape;5550;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1" name="Google Shape;5551;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2" name="Google Shape;5552;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3" name="Google Shape;5553;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4" name="Google Shape;5554;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5" name="Google Shape;5555;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6" name="Google Shape;5556;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7" name="Google Shape;5557;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8" name="Google Shape;5558;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9" name="Google Shape;5559;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0" name="Google Shape;5560;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1" name="Google Shape;5561;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2" name="Google Shape;5562;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3" name="Google Shape;5563;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4" name="Google Shape;5564;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5" name="Google Shape;5565;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6" name="Google Shape;5566;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7" name="Google Shape;5567;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8" name="Google Shape;5568;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9" name="Google Shape;5569;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0" name="Google Shape;5570;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1" name="Google Shape;5571;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2" name="Google Shape;5572;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3" name="Google Shape;5573;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4" name="Google Shape;5574;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5" name="Google Shape;5575;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6" name="Google Shape;5576;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7" name="Google Shape;5577;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8" name="Google Shape;5578;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9" name="Google Shape;5579;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0" name="Google Shape;5580;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1" name="Google Shape;5581;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2" name="Google Shape;5582;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3" name="Google Shape;5583;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4" name="Google Shape;5584;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5" name="Google Shape;5585;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6" name="Google Shape;5586;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7" name="Google Shape;5587;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8" name="Google Shape;5588;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9" name="Google Shape;5589;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0" name="Google Shape;5590;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1" name="Google Shape;5591;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2" name="Google Shape;5592;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3" name="Google Shape;5593;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4" name="Google Shape;5594;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5" name="Google Shape;5595;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6" name="Google Shape;5596;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7" name="Google Shape;5597;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8" name="Google Shape;5598;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9" name="Google Shape;5599;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0" name="Google Shape;5600;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1" name="Google Shape;5601;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2" name="Google Shape;5602;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603" name="Google Shape;5603;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2941"/>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4" name="Google Shape;5604;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605" name="Google Shape;5605;p137"/>
          <p:cNvGrpSpPr/>
          <p:nvPr/>
        </p:nvGrpSpPr>
        <p:grpSpPr>
          <a:xfrm>
            <a:off x="1285922" y="2144123"/>
            <a:ext cx="2868897" cy="817157"/>
            <a:chOff x="238125" y="1822850"/>
            <a:chExt cx="7080200" cy="2016675"/>
          </a:xfrm>
        </p:grpSpPr>
        <p:sp>
          <p:nvSpPr>
            <p:cNvPr id="5606" name="Google Shape;5606;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7" name="Google Shape;5607;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8" name="Google Shape;5608;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9" name="Google Shape;5609;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0" name="Google Shape;5610;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1" name="Google Shape;5611;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2" name="Google Shape;5612;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613" name="Google Shape;5613;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2941"/>
              </a:srgbClr>
            </a:outerShdw>
          </a:effectLst>
        </p:spPr>
      </p:sp>
      <p:sp>
        <p:nvSpPr>
          <p:cNvPr id="5614" name="Google Shape;5614;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5615" name="Shape 5615"/>
        <p:cNvGrpSpPr/>
        <p:nvPr/>
      </p:nvGrpSpPr>
      <p:grpSpPr>
        <a:xfrm>
          <a:off x="0" y="0"/>
          <a:ext cx="0" cy="0"/>
          <a:chOff x="0" y="0"/>
          <a:chExt cx="0" cy="0"/>
        </a:xfrm>
      </p:grpSpPr>
      <p:sp>
        <p:nvSpPr>
          <p:cNvPr id="5616" name="Google Shape;5616;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2941"/>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7" name="Google Shape;5617;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618" name="Google Shape;5618;p138"/>
          <p:cNvGrpSpPr/>
          <p:nvPr/>
        </p:nvGrpSpPr>
        <p:grpSpPr>
          <a:xfrm>
            <a:off x="1285922" y="2144123"/>
            <a:ext cx="2868897" cy="817157"/>
            <a:chOff x="238125" y="1822850"/>
            <a:chExt cx="7080200" cy="2016675"/>
          </a:xfrm>
        </p:grpSpPr>
        <p:sp>
          <p:nvSpPr>
            <p:cNvPr id="5619" name="Google Shape;5619;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0" name="Google Shape;5620;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1" name="Google Shape;5621;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2" name="Google Shape;5622;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3" name="Google Shape;5623;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4" name="Google Shape;5624;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5" name="Google Shape;5625;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626" name="Google Shape;5626;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2941"/>
              </a:srgbClr>
            </a:outerShdw>
          </a:effectLst>
        </p:spPr>
      </p:sp>
      <p:sp>
        <p:nvSpPr>
          <p:cNvPr id="5627" name="Google Shape;5627;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632" name="Shape 5632"/>
        <p:cNvGrpSpPr/>
        <p:nvPr/>
      </p:nvGrpSpPr>
      <p:grpSpPr>
        <a:xfrm>
          <a:off x="0" y="0"/>
          <a:ext cx="0" cy="0"/>
          <a:chOff x="0" y="0"/>
          <a:chExt cx="0" cy="0"/>
        </a:xfrm>
      </p:grpSpPr>
      <p:sp>
        <p:nvSpPr>
          <p:cNvPr id="5633" name="Google Shape;5633;g280d47541b4_0_1016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634" name="Google Shape;5634;g280d47541b4_0_1016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635" name="Google Shape;5635;g280d47541b4_0_10163"/>
          <p:cNvGrpSpPr/>
          <p:nvPr/>
        </p:nvGrpSpPr>
        <p:grpSpPr>
          <a:xfrm>
            <a:off x="8041173" y="4778596"/>
            <a:ext cx="598277" cy="170409"/>
            <a:chOff x="238125" y="1822850"/>
            <a:chExt cx="7080200" cy="2016675"/>
          </a:xfrm>
        </p:grpSpPr>
        <p:sp>
          <p:nvSpPr>
            <p:cNvPr id="5636" name="Google Shape;5636;g280d47541b4_0_101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g280d47541b4_0_101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g280d47541b4_0_101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g280d47541b4_0_101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g280d47541b4_0_101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g280d47541b4_0_101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g280d47541b4_0_101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43" name="Google Shape;5643;g280d47541b4_0_1016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76" name="Shape 976"/>
        <p:cNvGrpSpPr/>
        <p:nvPr/>
      </p:nvGrpSpPr>
      <p:grpSpPr>
        <a:xfrm>
          <a:off x="0" y="0"/>
          <a:ext cx="0" cy="0"/>
          <a:chOff x="0" y="0"/>
          <a:chExt cx="0" cy="0"/>
        </a:xfrm>
      </p:grpSpPr>
      <p:sp>
        <p:nvSpPr>
          <p:cNvPr id="977" name="Google Shape;977;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979" name="Google Shape;979;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980" name="Google Shape;980;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981" name="Google Shape;981;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2" name="Google Shape;982;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83" name="Google Shape;983;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5644" name="Shape 5644"/>
        <p:cNvGrpSpPr/>
        <p:nvPr/>
      </p:nvGrpSpPr>
      <p:grpSpPr>
        <a:xfrm>
          <a:off x="0" y="0"/>
          <a:ext cx="0" cy="0"/>
          <a:chOff x="0" y="0"/>
          <a:chExt cx="0" cy="0"/>
        </a:xfrm>
      </p:grpSpPr>
      <p:sp>
        <p:nvSpPr>
          <p:cNvPr id="5645" name="Google Shape;5645;g280d47541b4_0_10156"/>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646" name="Google Shape;5646;g280d47541b4_0_10156"/>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647" name="Google Shape;5647;g280d47541b4_0_101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648" name="Google Shape;5648;g280d47541b4_0_10156"/>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g280d47541b4_0_10156"/>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650" name="Google Shape;5650;g280d47541b4_0_101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651" name="Shape 5651"/>
        <p:cNvGrpSpPr/>
        <p:nvPr/>
      </p:nvGrpSpPr>
      <p:grpSpPr>
        <a:xfrm>
          <a:off x="0" y="0"/>
          <a:ext cx="0" cy="0"/>
          <a:chOff x="0" y="0"/>
          <a:chExt cx="0" cy="0"/>
        </a:xfrm>
      </p:grpSpPr>
      <p:sp>
        <p:nvSpPr>
          <p:cNvPr id="5652" name="Google Shape;5652;g280d47541b4_0_101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653" name="Shape 5653"/>
        <p:cNvGrpSpPr/>
        <p:nvPr/>
      </p:nvGrpSpPr>
      <p:grpSpPr>
        <a:xfrm>
          <a:off x="0" y="0"/>
          <a:ext cx="0" cy="0"/>
          <a:chOff x="0" y="0"/>
          <a:chExt cx="0" cy="0"/>
        </a:xfrm>
      </p:grpSpPr>
      <p:sp>
        <p:nvSpPr>
          <p:cNvPr id="5654" name="Google Shape;5654;g280d47541b4_0_10177"/>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55" name="Google Shape;5655;g280d47541b4_0_10177"/>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56" name="Google Shape;5656;g280d47541b4_0_10177"/>
          <p:cNvGrpSpPr/>
          <p:nvPr/>
        </p:nvGrpSpPr>
        <p:grpSpPr>
          <a:xfrm>
            <a:off x="7833119" y="4564515"/>
            <a:ext cx="1026629" cy="292418"/>
            <a:chOff x="238125" y="1822850"/>
            <a:chExt cx="7080200" cy="2016675"/>
          </a:xfrm>
        </p:grpSpPr>
        <p:sp>
          <p:nvSpPr>
            <p:cNvPr id="5657" name="Google Shape;5657;g280d47541b4_0_101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g280d47541b4_0_101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g280d47541b4_0_101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g280d47541b4_0_101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g280d47541b4_0_101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g280d47541b4_0_101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g280d47541b4_0_101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664" name="Shape 5664"/>
        <p:cNvGrpSpPr/>
        <p:nvPr/>
      </p:nvGrpSpPr>
      <p:grpSpPr>
        <a:xfrm>
          <a:off x="0" y="0"/>
          <a:ext cx="0" cy="0"/>
          <a:chOff x="0" y="0"/>
          <a:chExt cx="0" cy="0"/>
        </a:xfrm>
      </p:grpSpPr>
      <p:sp>
        <p:nvSpPr>
          <p:cNvPr id="5665" name="Google Shape;5665;g280d47541b4_0_10188"/>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g280d47541b4_0_10188"/>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67" name="Google Shape;5667;g280d47541b4_0_10188"/>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5668" name="Google Shape;5668;g280d47541b4_0_10188"/>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669" name="Shape 5669"/>
        <p:cNvGrpSpPr/>
        <p:nvPr/>
      </p:nvGrpSpPr>
      <p:grpSpPr>
        <a:xfrm>
          <a:off x="0" y="0"/>
          <a:ext cx="0" cy="0"/>
          <a:chOff x="0" y="0"/>
          <a:chExt cx="0" cy="0"/>
        </a:xfrm>
      </p:grpSpPr>
      <p:sp>
        <p:nvSpPr>
          <p:cNvPr id="5670" name="Google Shape;5670;g280d47541b4_0_10193"/>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71" name="Google Shape;5671;g280d47541b4_0_10193"/>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72" name="Google Shape;5672;g280d47541b4_0_10193"/>
          <p:cNvGrpSpPr/>
          <p:nvPr/>
        </p:nvGrpSpPr>
        <p:grpSpPr>
          <a:xfrm>
            <a:off x="455001" y="401909"/>
            <a:ext cx="908390" cy="258739"/>
            <a:chOff x="238125" y="1822850"/>
            <a:chExt cx="7080200" cy="2016675"/>
          </a:xfrm>
        </p:grpSpPr>
        <p:sp>
          <p:nvSpPr>
            <p:cNvPr id="5673" name="Google Shape;5673;g280d47541b4_0_10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g280d47541b4_0_10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g280d47541b4_0_10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g280d47541b4_0_10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g280d47541b4_0_10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g280d47541b4_0_10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g280d47541b4_0_10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5680" name="Google Shape;5680;g280d47541b4_0_10193"/>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681" name="Shape 5681"/>
        <p:cNvGrpSpPr/>
        <p:nvPr/>
      </p:nvGrpSpPr>
      <p:grpSpPr>
        <a:xfrm>
          <a:off x="0" y="0"/>
          <a:ext cx="0" cy="0"/>
          <a:chOff x="0" y="0"/>
          <a:chExt cx="0" cy="0"/>
        </a:xfrm>
      </p:grpSpPr>
      <p:sp>
        <p:nvSpPr>
          <p:cNvPr id="5682" name="Google Shape;5682;g280d47541b4_0_10205"/>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83" name="Google Shape;5683;g280d47541b4_0_1020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84" name="Google Shape;5684;g280d47541b4_0_10205"/>
          <p:cNvGrpSpPr/>
          <p:nvPr/>
        </p:nvGrpSpPr>
        <p:grpSpPr>
          <a:xfrm>
            <a:off x="455001" y="401909"/>
            <a:ext cx="908390" cy="258739"/>
            <a:chOff x="238125" y="1822850"/>
            <a:chExt cx="7080200" cy="2016675"/>
          </a:xfrm>
        </p:grpSpPr>
        <p:sp>
          <p:nvSpPr>
            <p:cNvPr id="5685" name="Google Shape;5685;g280d47541b4_0_10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g280d47541b4_0_10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g280d47541b4_0_10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g280d47541b4_0_10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g280d47541b4_0_10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g280d47541b4_0_10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g280d47541b4_0_10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5692" name="Google Shape;5692;g280d47541b4_0_1020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5693" name="Shape 5693"/>
        <p:cNvGrpSpPr/>
        <p:nvPr/>
      </p:nvGrpSpPr>
      <p:grpSpPr>
        <a:xfrm>
          <a:off x="0" y="0"/>
          <a:ext cx="0" cy="0"/>
          <a:chOff x="0" y="0"/>
          <a:chExt cx="0" cy="0"/>
        </a:xfrm>
      </p:grpSpPr>
      <p:sp>
        <p:nvSpPr>
          <p:cNvPr id="5694" name="Google Shape;5694;g280d47541b4_0_10217"/>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95" name="Google Shape;5695;g280d47541b4_0_10217"/>
          <p:cNvGrpSpPr/>
          <p:nvPr/>
        </p:nvGrpSpPr>
        <p:grpSpPr>
          <a:xfrm>
            <a:off x="2622652" y="3587453"/>
            <a:ext cx="2377550" cy="653782"/>
            <a:chOff x="2159414" y="3486447"/>
            <a:chExt cx="2606105" cy="720500"/>
          </a:xfrm>
        </p:grpSpPr>
        <p:grpSp>
          <p:nvGrpSpPr>
            <p:cNvPr id="5696" name="Google Shape;5696;g280d47541b4_0_10217"/>
            <p:cNvGrpSpPr/>
            <p:nvPr/>
          </p:nvGrpSpPr>
          <p:grpSpPr>
            <a:xfrm>
              <a:off x="2159414" y="3486447"/>
              <a:ext cx="2606105" cy="49200"/>
              <a:chOff x="2159414" y="3486447"/>
              <a:chExt cx="2606105" cy="49200"/>
            </a:xfrm>
          </p:grpSpPr>
          <p:sp>
            <p:nvSpPr>
              <p:cNvPr id="5697" name="Google Shape;5697;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13" name="Google Shape;5713;g280d47541b4_0_10217"/>
            <p:cNvGrpSpPr/>
            <p:nvPr/>
          </p:nvGrpSpPr>
          <p:grpSpPr>
            <a:xfrm>
              <a:off x="2159414" y="3652838"/>
              <a:ext cx="2606105" cy="49200"/>
              <a:chOff x="2159414" y="3486447"/>
              <a:chExt cx="2606105" cy="49200"/>
            </a:xfrm>
          </p:grpSpPr>
          <p:sp>
            <p:nvSpPr>
              <p:cNvPr id="5714" name="Google Shape;5714;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30" name="Google Shape;5730;g280d47541b4_0_10217"/>
            <p:cNvGrpSpPr/>
            <p:nvPr/>
          </p:nvGrpSpPr>
          <p:grpSpPr>
            <a:xfrm>
              <a:off x="2159414" y="3819188"/>
              <a:ext cx="2606105" cy="49200"/>
              <a:chOff x="2159414" y="3486447"/>
              <a:chExt cx="2606105" cy="49200"/>
            </a:xfrm>
          </p:grpSpPr>
          <p:sp>
            <p:nvSpPr>
              <p:cNvPr id="5731" name="Google Shape;5731;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47" name="Google Shape;5747;g280d47541b4_0_10217"/>
            <p:cNvGrpSpPr/>
            <p:nvPr/>
          </p:nvGrpSpPr>
          <p:grpSpPr>
            <a:xfrm>
              <a:off x="2159414" y="3983540"/>
              <a:ext cx="2606105" cy="49200"/>
              <a:chOff x="2159414" y="3486447"/>
              <a:chExt cx="2606105" cy="49200"/>
            </a:xfrm>
          </p:grpSpPr>
          <p:sp>
            <p:nvSpPr>
              <p:cNvPr id="5748" name="Google Shape;5748;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64" name="Google Shape;5764;g280d47541b4_0_10217"/>
            <p:cNvGrpSpPr/>
            <p:nvPr/>
          </p:nvGrpSpPr>
          <p:grpSpPr>
            <a:xfrm>
              <a:off x="2159414" y="4157747"/>
              <a:ext cx="2606105" cy="49200"/>
              <a:chOff x="2159414" y="3486447"/>
              <a:chExt cx="2606105" cy="49200"/>
            </a:xfrm>
          </p:grpSpPr>
          <p:sp>
            <p:nvSpPr>
              <p:cNvPr id="5765" name="Google Shape;5765;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781" name="Google Shape;5781;g280d47541b4_0_10217"/>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782" name="Google Shape;5782;g280d47541b4_0_10217"/>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783" name="Google Shape;5783;g280d47541b4_0_10217"/>
          <p:cNvGrpSpPr/>
          <p:nvPr/>
        </p:nvGrpSpPr>
        <p:grpSpPr>
          <a:xfrm>
            <a:off x="455001" y="401909"/>
            <a:ext cx="908390" cy="258739"/>
            <a:chOff x="238125" y="1822850"/>
            <a:chExt cx="7080200" cy="2016675"/>
          </a:xfrm>
        </p:grpSpPr>
        <p:sp>
          <p:nvSpPr>
            <p:cNvPr id="5784" name="Google Shape;5784;g280d47541b4_0_1021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g280d47541b4_0_1021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g280d47541b4_0_1021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g280d47541b4_0_1021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g280d47541b4_0_1021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g280d47541b4_0_1021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g280d47541b4_0_1021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5791" name="Google Shape;5791;g280d47541b4_0_1021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5792" name="Google Shape;5792;g280d47541b4_0_10217"/>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5793" name="Shape 5793"/>
        <p:cNvGrpSpPr/>
        <p:nvPr/>
      </p:nvGrpSpPr>
      <p:grpSpPr>
        <a:xfrm>
          <a:off x="0" y="0"/>
          <a:ext cx="0" cy="0"/>
          <a:chOff x="0" y="0"/>
          <a:chExt cx="0" cy="0"/>
        </a:xfrm>
      </p:grpSpPr>
      <p:sp>
        <p:nvSpPr>
          <p:cNvPr id="5794" name="Google Shape;5794;g280d47541b4_0_10317"/>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795" name="Google Shape;5795;g280d47541b4_0_10317"/>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5796" name="Google Shape;5796;g280d47541b4_0_10317"/>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5797" name="Google Shape;5797;g280d47541b4_0_10317"/>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5798" name="Google Shape;5798;g280d47541b4_0_10317"/>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g280d47541b4_0_10317"/>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g280d47541b4_0_10317"/>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801" name="Google Shape;5801;g280d47541b4_0_10317"/>
          <p:cNvPicPr preferRelativeResize="0"/>
          <p:nvPr/>
        </p:nvPicPr>
        <p:blipFill rotWithShape="1">
          <a:blip r:embed="rId3">
            <a:alphaModFix/>
          </a:blip>
          <a:srcRect b="24544" l="33475" r="24192" t="11983"/>
          <a:stretch/>
        </p:blipFill>
        <p:spPr>
          <a:xfrm>
            <a:off x="7718500" y="1425500"/>
            <a:ext cx="1425776" cy="1425899"/>
          </a:xfrm>
          <a:prstGeom prst="rect">
            <a:avLst/>
          </a:prstGeom>
          <a:noFill/>
          <a:ln>
            <a:noFill/>
          </a:ln>
        </p:spPr>
      </p:pic>
      <p:pic>
        <p:nvPicPr>
          <p:cNvPr id="5802" name="Google Shape;5802;g280d47541b4_0_10317"/>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5803" name="Google Shape;5803;g280d47541b4_0_10317"/>
          <p:cNvGrpSpPr/>
          <p:nvPr/>
        </p:nvGrpSpPr>
        <p:grpSpPr>
          <a:xfrm>
            <a:off x="5825945" y="3085919"/>
            <a:ext cx="1376700" cy="330600"/>
            <a:chOff x="5457350" y="2701375"/>
            <a:chExt cx="1376700" cy="330600"/>
          </a:xfrm>
        </p:grpSpPr>
        <p:sp>
          <p:nvSpPr>
            <p:cNvPr id="5804" name="Google Shape;5804;g280d47541b4_0_1031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5805" name="Google Shape;5805;g280d47541b4_0_10317"/>
            <p:cNvGrpSpPr/>
            <p:nvPr/>
          </p:nvGrpSpPr>
          <p:grpSpPr>
            <a:xfrm>
              <a:off x="5541202" y="2774463"/>
              <a:ext cx="183000" cy="183000"/>
              <a:chOff x="5541202" y="2774463"/>
              <a:chExt cx="183000" cy="183000"/>
            </a:xfrm>
          </p:grpSpPr>
          <p:sp>
            <p:nvSpPr>
              <p:cNvPr id="5806" name="Google Shape;5806;g280d47541b4_0_1031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g280d47541b4_0_1031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808" name="Google Shape;5808;g280d47541b4_0_10317"/>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09" name="Google Shape;5809;g280d47541b4_0_10317"/>
          <p:cNvGrpSpPr/>
          <p:nvPr/>
        </p:nvGrpSpPr>
        <p:grpSpPr>
          <a:xfrm>
            <a:off x="2446250" y="4626181"/>
            <a:ext cx="845188" cy="162953"/>
            <a:chOff x="3701600" y="2570125"/>
            <a:chExt cx="1503625" cy="289900"/>
          </a:xfrm>
        </p:grpSpPr>
        <p:sp>
          <p:nvSpPr>
            <p:cNvPr id="5810" name="Google Shape;5810;g280d47541b4_0_1031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g280d47541b4_0_1031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g280d47541b4_0_1031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g280d47541b4_0_1031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g280d47541b4_0_1031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g280d47541b4_0_1031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g280d47541b4_0_1031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g280d47541b4_0_1031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g280d47541b4_0_1031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g280d47541b4_0_1031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g280d47541b4_0_1031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g280d47541b4_0_1031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22" name="Google Shape;5822;g280d47541b4_0_10317"/>
          <p:cNvGrpSpPr/>
          <p:nvPr/>
        </p:nvGrpSpPr>
        <p:grpSpPr>
          <a:xfrm>
            <a:off x="5267233" y="4595311"/>
            <a:ext cx="908377" cy="201300"/>
            <a:chOff x="5577025" y="2564875"/>
            <a:chExt cx="1764525" cy="390950"/>
          </a:xfrm>
        </p:grpSpPr>
        <p:sp>
          <p:nvSpPr>
            <p:cNvPr id="5823" name="Google Shape;5823;g280d47541b4_0_1031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g280d47541b4_0_1031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g280d47541b4_0_1031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g280d47541b4_0_1031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g280d47541b4_0_1031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g280d47541b4_0_1031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g280d47541b4_0_1031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g280d47541b4_0_1031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g280d47541b4_0_1031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g280d47541b4_0_1031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g280d47541b4_0_1031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g280d47541b4_0_1031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g280d47541b4_0_1031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g280d47541b4_0_1031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g280d47541b4_0_1031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g280d47541b4_0_1031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39" name="Google Shape;5839;g280d47541b4_0_10317"/>
          <p:cNvGrpSpPr/>
          <p:nvPr/>
        </p:nvGrpSpPr>
        <p:grpSpPr>
          <a:xfrm>
            <a:off x="3882459" y="4590168"/>
            <a:ext cx="682107" cy="266863"/>
            <a:chOff x="238125" y="2500825"/>
            <a:chExt cx="1678825" cy="656650"/>
          </a:xfrm>
        </p:grpSpPr>
        <p:sp>
          <p:nvSpPr>
            <p:cNvPr id="5840" name="Google Shape;5840;g280d47541b4_0_1031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g280d47541b4_0_1031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g280d47541b4_0_1031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g280d47541b4_0_1031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g280d47541b4_0_1031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g280d47541b4_0_1031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g280d47541b4_0_1031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g280d47541b4_0_1031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g280d47541b4_0_1031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g280d47541b4_0_1031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g280d47541b4_0_1031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g280d47541b4_0_1031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g280d47541b4_0_1031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g280d47541b4_0_1031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g280d47541b4_0_1031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g280d47541b4_0_1031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g280d47541b4_0_1031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g280d47541b4_0_1031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g280d47541b4_0_1031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59" name="Google Shape;5859;g280d47541b4_0_10317"/>
          <p:cNvGrpSpPr/>
          <p:nvPr/>
        </p:nvGrpSpPr>
        <p:grpSpPr>
          <a:xfrm>
            <a:off x="6779578" y="4626181"/>
            <a:ext cx="845188" cy="162953"/>
            <a:chOff x="3701600" y="2570125"/>
            <a:chExt cx="1503625" cy="289900"/>
          </a:xfrm>
        </p:grpSpPr>
        <p:sp>
          <p:nvSpPr>
            <p:cNvPr id="5860" name="Google Shape;5860;g280d47541b4_0_1031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g280d47541b4_0_1031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g280d47541b4_0_1031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g280d47541b4_0_1031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g280d47541b4_0_1031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g280d47541b4_0_1031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g280d47541b4_0_1031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g280d47541b4_0_1031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g280d47541b4_0_1031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g280d47541b4_0_1031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g280d47541b4_0_1031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g280d47541b4_0_1031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72" name="Google Shape;5872;g280d47541b4_0_10317"/>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g280d47541b4_0_10317"/>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5874" name="Google Shape;5874;g280d47541b4_0_10317"/>
          <p:cNvGrpSpPr/>
          <p:nvPr/>
        </p:nvGrpSpPr>
        <p:grpSpPr>
          <a:xfrm>
            <a:off x="6292189" y="1426141"/>
            <a:ext cx="1425849" cy="1425202"/>
            <a:chOff x="1189450" y="238125"/>
            <a:chExt cx="5177375" cy="5175025"/>
          </a:xfrm>
        </p:grpSpPr>
        <p:sp>
          <p:nvSpPr>
            <p:cNvPr id="5875" name="Google Shape;5875;g280d47541b4_0_1031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g280d47541b4_0_1031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g280d47541b4_0_1031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g280d47541b4_0_1031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g280d47541b4_0_1031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g280d47541b4_0_1031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g280d47541b4_0_1031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g280d47541b4_0_1031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g280d47541b4_0_1031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g280d47541b4_0_1031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g280d47541b4_0_1031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g280d47541b4_0_1031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g280d47541b4_0_1031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g280d47541b4_0_1031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g280d47541b4_0_1031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g280d47541b4_0_1031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g280d47541b4_0_1031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g280d47541b4_0_1031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g280d47541b4_0_1031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g280d47541b4_0_1031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g280d47541b4_0_1031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g280d47541b4_0_1031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g280d47541b4_0_1031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g280d47541b4_0_1031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g280d47541b4_0_1031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g280d47541b4_0_1031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g280d47541b4_0_1031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g280d47541b4_0_1031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g280d47541b4_0_1031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g280d47541b4_0_1031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g280d47541b4_0_1031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g280d47541b4_0_1031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g280d47541b4_0_1031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g280d47541b4_0_1031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g280d47541b4_0_1031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g280d47541b4_0_1031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g280d47541b4_0_1031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g280d47541b4_0_1031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g280d47541b4_0_1031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g280d47541b4_0_1031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g280d47541b4_0_1031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g280d47541b4_0_1031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g280d47541b4_0_1031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g280d47541b4_0_1031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g280d47541b4_0_1031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g280d47541b4_0_1031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g280d47541b4_0_1031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g280d47541b4_0_1031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g280d47541b4_0_1031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g280d47541b4_0_1031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g280d47541b4_0_1031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g280d47541b4_0_1031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g280d47541b4_0_1031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g280d47541b4_0_1031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g280d47541b4_0_1031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g280d47541b4_0_1031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g280d47541b4_0_1031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g280d47541b4_0_1031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g280d47541b4_0_1031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g280d47541b4_0_1031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g280d47541b4_0_1031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g280d47541b4_0_1031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g280d47541b4_0_1031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g280d47541b4_0_1031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g280d47541b4_0_1031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g280d47541b4_0_1031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g280d47541b4_0_1031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g280d47541b4_0_1031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g280d47541b4_0_1031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g280d47541b4_0_1031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g280d47541b4_0_1031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g280d47541b4_0_1031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g280d47541b4_0_1031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g280d47541b4_0_1031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g280d47541b4_0_1031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g280d47541b4_0_1031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g280d47541b4_0_1031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g280d47541b4_0_1031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g280d47541b4_0_1031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g280d47541b4_0_1031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g280d47541b4_0_1031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g280d47541b4_0_1031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g280d47541b4_0_1031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g280d47541b4_0_1031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g280d47541b4_0_1031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g280d47541b4_0_1031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g280d47541b4_0_1031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g280d47541b4_0_1031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g280d47541b4_0_1031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g280d47541b4_0_1031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g280d47541b4_0_1031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g280d47541b4_0_1031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g280d47541b4_0_1031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g280d47541b4_0_1031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g280d47541b4_0_1031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g280d47541b4_0_1031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g280d47541b4_0_1031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g280d47541b4_0_1031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g280d47541b4_0_1031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g280d47541b4_0_1031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g280d47541b4_0_1031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g280d47541b4_0_1031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g280d47541b4_0_1031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g280d47541b4_0_1031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g280d47541b4_0_1031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g280d47541b4_0_1031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g280d47541b4_0_1031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g280d47541b4_0_1031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g280d47541b4_0_1031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g280d47541b4_0_1031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g280d47541b4_0_1031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g280d47541b4_0_1031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g280d47541b4_0_1031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g280d47541b4_0_1031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g280d47541b4_0_1031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g280d47541b4_0_1031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g280d47541b4_0_1031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g280d47541b4_0_1031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g280d47541b4_0_1031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g280d47541b4_0_1031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g280d47541b4_0_1031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g280d47541b4_0_1031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g280d47541b4_0_1031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g280d47541b4_0_1031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g280d47541b4_0_1031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g280d47541b4_0_1031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g280d47541b4_0_1031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g280d47541b4_0_1031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g280d47541b4_0_1031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g280d47541b4_0_1031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g280d47541b4_0_1031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g280d47541b4_0_1031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g280d47541b4_0_1031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g280d47541b4_0_1031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g280d47541b4_0_1031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g280d47541b4_0_1031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g280d47541b4_0_1031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g280d47541b4_0_1031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g280d47541b4_0_1031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g280d47541b4_0_1031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g280d47541b4_0_1031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g280d47541b4_0_1031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g280d47541b4_0_1031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g280d47541b4_0_1031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g280d47541b4_0_1031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g280d47541b4_0_1031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g280d47541b4_0_1031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g280d47541b4_0_1031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g280d47541b4_0_1031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g280d47541b4_0_1031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g280d47541b4_0_1031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g280d47541b4_0_1031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g280d47541b4_0_1031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g280d47541b4_0_1031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g280d47541b4_0_1031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g280d47541b4_0_1031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g280d47541b4_0_1031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g280d47541b4_0_1031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g280d47541b4_0_1031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g280d47541b4_0_1031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g280d47541b4_0_1031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g280d47541b4_0_1031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g280d47541b4_0_1031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g280d47541b4_0_1031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g280d47541b4_0_1031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g280d47541b4_0_1031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g280d47541b4_0_1031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g280d47541b4_0_1031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g280d47541b4_0_1031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g280d47541b4_0_1031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g280d47541b4_0_1031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g280d47541b4_0_1031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g280d47541b4_0_1031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g280d47541b4_0_1031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g280d47541b4_0_1031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g280d47541b4_0_1031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g280d47541b4_0_1031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g280d47541b4_0_1031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g280d47541b4_0_1031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g280d47541b4_0_1031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g280d47541b4_0_1031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g280d47541b4_0_1031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g280d47541b4_0_1031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g280d47541b4_0_1031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g280d47541b4_0_1031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g280d47541b4_0_1031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g280d47541b4_0_1031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g280d47541b4_0_1031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g280d47541b4_0_1031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g280d47541b4_0_1031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g280d47541b4_0_1031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g280d47541b4_0_1031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g280d47541b4_0_1031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g280d47541b4_0_1031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g280d47541b4_0_1031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g280d47541b4_0_1031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g280d47541b4_0_1031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g280d47541b4_0_1031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g280d47541b4_0_1031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g280d47541b4_0_1031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g280d47541b4_0_1031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g280d47541b4_0_1031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g280d47541b4_0_1031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g280d47541b4_0_1031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g280d47541b4_0_1031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g280d47541b4_0_1031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g280d47541b4_0_1031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g280d47541b4_0_1031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g280d47541b4_0_1031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g280d47541b4_0_1031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g280d47541b4_0_1031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g280d47541b4_0_1031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g280d47541b4_0_1031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g280d47541b4_0_1031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g280d47541b4_0_1031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g280d47541b4_0_1031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g280d47541b4_0_1031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g280d47541b4_0_1031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g280d47541b4_0_1031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g280d47541b4_0_1031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g280d47541b4_0_1031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g280d47541b4_0_1031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g280d47541b4_0_1031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g280d47541b4_0_1031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g280d47541b4_0_1031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g280d47541b4_0_1031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g280d47541b4_0_1031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g280d47541b4_0_1031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g280d47541b4_0_1031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g280d47541b4_0_1031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g280d47541b4_0_1031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g280d47541b4_0_1031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g280d47541b4_0_1031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g280d47541b4_0_1031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g280d47541b4_0_1031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g280d47541b4_0_1031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g280d47541b4_0_1031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g280d47541b4_0_1031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g280d47541b4_0_1031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g280d47541b4_0_1031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g280d47541b4_0_1031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g280d47541b4_0_1031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g280d47541b4_0_1031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g280d47541b4_0_1031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g280d47541b4_0_1031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g280d47541b4_0_1031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g280d47541b4_0_1031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g280d47541b4_0_1031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g280d47541b4_0_1031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g280d47541b4_0_1031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g280d47541b4_0_1031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g280d47541b4_0_1031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g280d47541b4_0_1031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g280d47541b4_0_1031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g280d47541b4_0_1031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g280d47541b4_0_1031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g280d47541b4_0_1031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g280d47541b4_0_1031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g280d47541b4_0_1031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g280d47541b4_0_1031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g280d47541b4_0_1031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g280d47541b4_0_1031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g280d47541b4_0_1031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g280d47541b4_0_1031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g280d47541b4_0_1031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g280d47541b4_0_1031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g280d47541b4_0_1031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g280d47541b4_0_1031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g280d47541b4_0_1031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g280d47541b4_0_1031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g280d47541b4_0_1031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g280d47541b4_0_1031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g280d47541b4_0_1031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g280d47541b4_0_1031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g280d47541b4_0_1031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g280d47541b4_0_1031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g280d47541b4_0_1031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g280d47541b4_0_1031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g280d47541b4_0_1031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g280d47541b4_0_1031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g280d47541b4_0_1031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g280d47541b4_0_1031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g280d47541b4_0_1031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g280d47541b4_0_1031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g280d47541b4_0_1031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g280d47541b4_0_1031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g280d47541b4_0_1031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g280d47541b4_0_1031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g280d47541b4_0_1031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g280d47541b4_0_1031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g280d47541b4_0_1031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g280d47541b4_0_1031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g280d47541b4_0_1031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g280d47541b4_0_1031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g280d47541b4_0_1031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g280d47541b4_0_1031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g280d47541b4_0_1031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g280d47541b4_0_1031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g280d47541b4_0_1031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g280d47541b4_0_1031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g280d47541b4_0_1031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g280d47541b4_0_1031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g280d47541b4_0_1031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g280d47541b4_0_1031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g280d47541b4_0_1031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g280d47541b4_0_1031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g280d47541b4_0_1031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g280d47541b4_0_1031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g280d47541b4_0_1031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g280d47541b4_0_1031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g280d47541b4_0_1031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g280d47541b4_0_1031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g280d47541b4_0_1031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g280d47541b4_0_1031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g280d47541b4_0_1031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g280d47541b4_0_1031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g280d47541b4_0_1031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g280d47541b4_0_1031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g280d47541b4_0_1031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g280d47541b4_0_1031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g280d47541b4_0_1031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g280d47541b4_0_1031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g280d47541b4_0_1031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g280d47541b4_0_1031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g280d47541b4_0_1031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g280d47541b4_0_1031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g280d47541b4_0_1031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g280d47541b4_0_1031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g280d47541b4_0_1031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g280d47541b4_0_1031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g280d47541b4_0_1031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g280d47541b4_0_1031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g280d47541b4_0_1031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g280d47541b4_0_1031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g280d47541b4_0_1031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g280d47541b4_0_1031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g280d47541b4_0_1031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g280d47541b4_0_1031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g280d47541b4_0_1031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g280d47541b4_0_1031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g280d47541b4_0_1031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g280d47541b4_0_1031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g280d47541b4_0_1031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g280d47541b4_0_1031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g280d47541b4_0_1031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g280d47541b4_0_1031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g280d47541b4_0_1031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g280d47541b4_0_1031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g280d47541b4_0_1031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g280d47541b4_0_1031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g280d47541b4_0_1031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g280d47541b4_0_1031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g280d47541b4_0_1031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g280d47541b4_0_1031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g280d47541b4_0_1031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g280d47541b4_0_1031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g280d47541b4_0_1031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g280d47541b4_0_1031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g280d47541b4_0_1031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g280d47541b4_0_1031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g280d47541b4_0_1031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g280d47541b4_0_1031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g280d47541b4_0_1031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g280d47541b4_0_1031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g280d47541b4_0_1031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g280d47541b4_0_1031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g280d47541b4_0_1031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g280d47541b4_0_1031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g280d47541b4_0_1031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g280d47541b4_0_1031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g280d47541b4_0_1031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g280d47541b4_0_1031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g280d47541b4_0_1031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g280d47541b4_0_1031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g280d47541b4_0_1031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g280d47541b4_0_1031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g280d47541b4_0_1031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g280d47541b4_0_1031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g280d47541b4_0_1031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g280d47541b4_0_1031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g280d47541b4_0_1031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g280d47541b4_0_1031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g280d47541b4_0_1031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g280d47541b4_0_1031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g280d47541b4_0_1031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g280d47541b4_0_1031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g280d47541b4_0_1031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g280d47541b4_0_1031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g280d47541b4_0_1031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g280d47541b4_0_1031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g280d47541b4_0_1031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g280d47541b4_0_1031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g280d47541b4_0_1031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g280d47541b4_0_1031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g280d47541b4_0_1031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g280d47541b4_0_1031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g280d47541b4_0_1031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g280d47541b4_0_1031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g280d47541b4_0_1031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g280d47541b4_0_1031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g280d47541b4_0_1031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g280d47541b4_0_1031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g280d47541b4_0_1031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g280d47541b4_0_1031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g280d47541b4_0_1031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g280d47541b4_0_1031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g280d47541b4_0_1031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g280d47541b4_0_1031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g280d47541b4_0_1031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g280d47541b4_0_1031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g280d47541b4_0_1031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g280d47541b4_0_1031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g280d47541b4_0_1031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g280d47541b4_0_1031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g280d47541b4_0_1031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g280d47541b4_0_1031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g280d47541b4_0_1031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g280d47541b4_0_1031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g280d47541b4_0_1031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g280d47541b4_0_1031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g280d47541b4_0_1031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g280d47541b4_0_1031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g280d47541b4_0_1031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g280d47541b4_0_1031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g280d47541b4_0_1031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g280d47541b4_0_1031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g280d47541b4_0_1031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g280d47541b4_0_1031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g280d47541b4_0_1031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g280d47541b4_0_1031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g280d47541b4_0_1031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g280d47541b4_0_1031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g280d47541b4_0_1031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g280d47541b4_0_1031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g280d47541b4_0_1031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g280d47541b4_0_1031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g280d47541b4_0_1031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g280d47541b4_0_1031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g280d47541b4_0_1031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g280d47541b4_0_1031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g280d47541b4_0_1031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g280d47541b4_0_1031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g280d47541b4_0_1031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g280d47541b4_0_1031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g280d47541b4_0_1031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g280d47541b4_0_1031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g280d47541b4_0_1031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g280d47541b4_0_1031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g280d47541b4_0_1031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g280d47541b4_0_1031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g280d47541b4_0_1031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g280d47541b4_0_1031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g280d47541b4_0_1031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g280d47541b4_0_1031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g280d47541b4_0_1031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g280d47541b4_0_1031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g280d47541b4_0_1031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g280d47541b4_0_1031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g280d47541b4_0_1031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g280d47541b4_0_1031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g280d47541b4_0_1031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g280d47541b4_0_1031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g280d47541b4_0_1031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g280d47541b4_0_1031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g280d47541b4_0_1031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g280d47541b4_0_1031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g280d47541b4_0_1031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g280d47541b4_0_1031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g280d47541b4_0_1031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g280d47541b4_0_1031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g280d47541b4_0_1031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g280d47541b4_0_1031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g280d47541b4_0_1031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g280d47541b4_0_1031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g280d47541b4_0_1031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g280d47541b4_0_1031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g280d47541b4_0_1031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g280d47541b4_0_1031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g280d47541b4_0_1031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g280d47541b4_0_1031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g280d47541b4_0_1031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g280d47541b4_0_1031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g280d47541b4_0_1031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g280d47541b4_0_1031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g280d47541b4_0_1031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g280d47541b4_0_1031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g280d47541b4_0_1031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g280d47541b4_0_1031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g280d47541b4_0_1031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g280d47541b4_0_1031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g280d47541b4_0_1031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g280d47541b4_0_1031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g280d47541b4_0_1031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g280d47541b4_0_1031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g280d47541b4_0_1031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g280d47541b4_0_1031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g280d47541b4_0_1031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g280d47541b4_0_1031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g280d47541b4_0_1031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g280d47541b4_0_1031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g280d47541b4_0_1031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g280d47541b4_0_1031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g280d47541b4_0_1031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g280d47541b4_0_1031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g280d47541b4_0_1031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g280d47541b4_0_1031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g280d47541b4_0_1031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g280d47541b4_0_1031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g280d47541b4_0_1031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g280d47541b4_0_1031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g280d47541b4_0_1031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g280d47541b4_0_1031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g280d47541b4_0_1031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g280d47541b4_0_1031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g280d47541b4_0_1031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g280d47541b4_0_1031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g280d47541b4_0_1031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g280d47541b4_0_1031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g280d47541b4_0_1031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g280d47541b4_0_1031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g280d47541b4_0_1031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g280d47541b4_0_1031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g280d47541b4_0_1031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g280d47541b4_0_1031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g280d47541b4_0_1031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g280d47541b4_0_1031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g280d47541b4_0_1031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g280d47541b4_0_1031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g280d47541b4_0_1031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g280d47541b4_0_1031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g280d47541b4_0_1031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g280d47541b4_0_1031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g280d47541b4_0_1031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g280d47541b4_0_1031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g280d47541b4_0_1031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g280d47541b4_0_1031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g280d47541b4_0_1031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g280d47541b4_0_1031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g280d47541b4_0_1031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g280d47541b4_0_1031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g280d47541b4_0_1031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g280d47541b4_0_1031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g280d47541b4_0_1031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g280d47541b4_0_1031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g280d47541b4_0_1031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g280d47541b4_0_1031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g280d47541b4_0_1031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g280d47541b4_0_1031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g280d47541b4_0_1031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g280d47541b4_0_1031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g280d47541b4_0_1031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g280d47541b4_0_1031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g280d47541b4_0_1031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g280d47541b4_0_1031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g280d47541b4_0_1031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g280d47541b4_0_1031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g280d47541b4_0_1031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g280d47541b4_0_1031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g280d47541b4_0_1031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g280d47541b4_0_1031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g280d47541b4_0_1031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g280d47541b4_0_1031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g280d47541b4_0_1031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g280d47541b4_0_1031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g280d47541b4_0_1031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g280d47541b4_0_1031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g280d47541b4_0_1031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g280d47541b4_0_1031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443" name="Google Shape;6443;g280d47541b4_0_10317"/>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444" name="Google Shape;6444;g280d47541b4_0_10317"/>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6445" name="Shape 6445"/>
        <p:cNvGrpSpPr/>
        <p:nvPr/>
      </p:nvGrpSpPr>
      <p:grpSpPr>
        <a:xfrm>
          <a:off x="0" y="0"/>
          <a:ext cx="0" cy="0"/>
          <a:chOff x="0" y="0"/>
          <a:chExt cx="0" cy="0"/>
        </a:xfrm>
      </p:grpSpPr>
      <p:sp>
        <p:nvSpPr>
          <p:cNvPr id="6446" name="Google Shape;6446;g280d47541b4_0_10969"/>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447" name="Google Shape;6447;g280d47541b4_0_10969"/>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6448" name="Google Shape;6448;g280d47541b4_0_10969"/>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6449" name="Google Shape;6449;g280d47541b4_0_10969"/>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6450" name="Google Shape;6450;g280d47541b4_0_10969"/>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g280d47541b4_0_10969"/>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452" name="Google Shape;6452;g280d47541b4_0_10969"/>
          <p:cNvPicPr preferRelativeResize="0"/>
          <p:nvPr/>
        </p:nvPicPr>
        <p:blipFill rotWithShape="1">
          <a:blip r:embed="rId3">
            <a:alphaModFix/>
          </a:blip>
          <a:srcRect b="24544" l="33475" r="24192" t="11983"/>
          <a:stretch/>
        </p:blipFill>
        <p:spPr>
          <a:xfrm>
            <a:off x="7429711" y="1714197"/>
            <a:ext cx="1714516" cy="1714669"/>
          </a:xfrm>
          <a:prstGeom prst="rect">
            <a:avLst/>
          </a:prstGeom>
          <a:noFill/>
          <a:ln>
            <a:noFill/>
          </a:ln>
        </p:spPr>
      </p:pic>
      <p:pic>
        <p:nvPicPr>
          <p:cNvPr id="6453" name="Google Shape;6453;g280d47541b4_0_10969"/>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6454" name="Google Shape;6454;g280d47541b4_0_10969"/>
          <p:cNvGrpSpPr/>
          <p:nvPr/>
        </p:nvGrpSpPr>
        <p:grpSpPr>
          <a:xfrm>
            <a:off x="5714586" y="1714973"/>
            <a:ext cx="1714747" cy="1713968"/>
            <a:chOff x="1189450" y="238125"/>
            <a:chExt cx="5177375" cy="5175025"/>
          </a:xfrm>
        </p:grpSpPr>
        <p:sp>
          <p:nvSpPr>
            <p:cNvPr id="6455" name="Google Shape;6455;g280d47541b4_0_1096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g280d47541b4_0_1096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g280d47541b4_0_1096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g280d47541b4_0_1096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g280d47541b4_0_1096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g280d47541b4_0_1096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g280d47541b4_0_1096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g280d47541b4_0_1096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g280d47541b4_0_1096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g280d47541b4_0_1096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g280d47541b4_0_1096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g280d47541b4_0_1096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g280d47541b4_0_1096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g280d47541b4_0_1096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g280d47541b4_0_1096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g280d47541b4_0_1096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g280d47541b4_0_1096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g280d47541b4_0_1096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g280d47541b4_0_1096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g280d47541b4_0_1096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g280d47541b4_0_1096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g280d47541b4_0_1096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g280d47541b4_0_1096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g280d47541b4_0_1096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g280d47541b4_0_1096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g280d47541b4_0_1096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g280d47541b4_0_1096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g280d47541b4_0_1096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g280d47541b4_0_1096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g280d47541b4_0_1096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g280d47541b4_0_1096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g280d47541b4_0_1096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g280d47541b4_0_1096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g280d47541b4_0_1096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g280d47541b4_0_1096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g280d47541b4_0_1096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g280d47541b4_0_1096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g280d47541b4_0_1096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g280d47541b4_0_1096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g280d47541b4_0_1096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g280d47541b4_0_1096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g280d47541b4_0_1096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g280d47541b4_0_1096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g280d47541b4_0_1096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g280d47541b4_0_1096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g280d47541b4_0_1096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g280d47541b4_0_1096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g280d47541b4_0_1096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g280d47541b4_0_1096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g280d47541b4_0_1096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g280d47541b4_0_1096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g280d47541b4_0_1096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g280d47541b4_0_1096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g280d47541b4_0_1096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g280d47541b4_0_1096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g280d47541b4_0_1096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g280d47541b4_0_1096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g280d47541b4_0_1096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g280d47541b4_0_1096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g280d47541b4_0_1096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g280d47541b4_0_1096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g280d47541b4_0_1096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g280d47541b4_0_1096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g280d47541b4_0_1096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g280d47541b4_0_1096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g280d47541b4_0_1096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g280d47541b4_0_1096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g280d47541b4_0_1096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g280d47541b4_0_1096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g280d47541b4_0_1096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g280d47541b4_0_1096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g280d47541b4_0_1096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g280d47541b4_0_1096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g280d47541b4_0_1096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g280d47541b4_0_1096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g280d47541b4_0_1096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g280d47541b4_0_1096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g280d47541b4_0_1096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g280d47541b4_0_1096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g280d47541b4_0_1096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g280d47541b4_0_1096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g280d47541b4_0_1096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g280d47541b4_0_1096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g280d47541b4_0_1096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g280d47541b4_0_1096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g280d47541b4_0_1096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g280d47541b4_0_1096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g280d47541b4_0_1096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g280d47541b4_0_1096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g280d47541b4_0_1096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g280d47541b4_0_1096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g280d47541b4_0_1096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g280d47541b4_0_1096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g280d47541b4_0_1096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g280d47541b4_0_1096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g280d47541b4_0_1096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g280d47541b4_0_1096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g280d47541b4_0_1096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g280d47541b4_0_1096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g280d47541b4_0_1096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g280d47541b4_0_1096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g280d47541b4_0_1096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g280d47541b4_0_1096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g280d47541b4_0_1096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g280d47541b4_0_1096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g280d47541b4_0_1096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g280d47541b4_0_1096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g280d47541b4_0_1096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g280d47541b4_0_1096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g280d47541b4_0_1096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g280d47541b4_0_1096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g280d47541b4_0_1096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g280d47541b4_0_1096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g280d47541b4_0_1096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g280d47541b4_0_1096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g280d47541b4_0_1096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g280d47541b4_0_1096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g280d47541b4_0_1096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g280d47541b4_0_1096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g280d47541b4_0_1096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g280d47541b4_0_1096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g280d47541b4_0_1096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g280d47541b4_0_1096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g280d47541b4_0_1096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g280d47541b4_0_1096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g280d47541b4_0_1096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g280d47541b4_0_1096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g280d47541b4_0_1096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g280d47541b4_0_1096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g280d47541b4_0_1096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g280d47541b4_0_1096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g280d47541b4_0_1096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g280d47541b4_0_1096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g280d47541b4_0_1096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g280d47541b4_0_1096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g280d47541b4_0_1096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g280d47541b4_0_1096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g280d47541b4_0_1096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g280d47541b4_0_1096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g280d47541b4_0_1096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g280d47541b4_0_1096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g280d47541b4_0_1096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g280d47541b4_0_1096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g280d47541b4_0_1096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g280d47541b4_0_1096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g280d47541b4_0_1096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g280d47541b4_0_1096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g280d47541b4_0_1096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g280d47541b4_0_1096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g280d47541b4_0_1096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g280d47541b4_0_1096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g280d47541b4_0_1096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g280d47541b4_0_1096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g280d47541b4_0_1096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g280d47541b4_0_1096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g280d47541b4_0_1096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g280d47541b4_0_1096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g280d47541b4_0_1096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g280d47541b4_0_1096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g280d47541b4_0_1096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g280d47541b4_0_1096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g280d47541b4_0_1096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g280d47541b4_0_1096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g280d47541b4_0_1096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g280d47541b4_0_1096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g280d47541b4_0_1096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g280d47541b4_0_1096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g280d47541b4_0_1096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g280d47541b4_0_1096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g280d47541b4_0_1096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g280d47541b4_0_1096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g280d47541b4_0_1096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g280d47541b4_0_1096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g280d47541b4_0_1096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g280d47541b4_0_1096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g280d47541b4_0_1096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g280d47541b4_0_1096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g280d47541b4_0_1096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g280d47541b4_0_1096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g280d47541b4_0_1096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g280d47541b4_0_1096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g280d47541b4_0_1096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g280d47541b4_0_1096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g280d47541b4_0_1096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g280d47541b4_0_1096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g280d47541b4_0_1096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g280d47541b4_0_1096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g280d47541b4_0_1096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g280d47541b4_0_1096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g280d47541b4_0_1096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g280d47541b4_0_1096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g280d47541b4_0_1096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g280d47541b4_0_1096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g280d47541b4_0_1096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g280d47541b4_0_1096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g280d47541b4_0_1096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g280d47541b4_0_1096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g280d47541b4_0_1096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g280d47541b4_0_1096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g280d47541b4_0_1096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g280d47541b4_0_1096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g280d47541b4_0_1096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g280d47541b4_0_1096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g280d47541b4_0_1096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g280d47541b4_0_1096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g280d47541b4_0_1096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g280d47541b4_0_1096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g280d47541b4_0_1096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g280d47541b4_0_1096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g280d47541b4_0_1096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g280d47541b4_0_1096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g280d47541b4_0_1096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g280d47541b4_0_1096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g280d47541b4_0_1096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g280d47541b4_0_1096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g280d47541b4_0_1096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g280d47541b4_0_1096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g280d47541b4_0_1096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g280d47541b4_0_1096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g280d47541b4_0_1096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g280d47541b4_0_1096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g280d47541b4_0_1096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g280d47541b4_0_1096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g280d47541b4_0_1096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g280d47541b4_0_1096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g280d47541b4_0_1096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g280d47541b4_0_1096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g280d47541b4_0_1096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g280d47541b4_0_1096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g280d47541b4_0_1096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g280d47541b4_0_1096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g280d47541b4_0_1096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g280d47541b4_0_1096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g280d47541b4_0_1096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g280d47541b4_0_1096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g280d47541b4_0_1096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g280d47541b4_0_1096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g280d47541b4_0_1096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g280d47541b4_0_1096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g280d47541b4_0_1096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g280d47541b4_0_1096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g280d47541b4_0_1096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g280d47541b4_0_1096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g280d47541b4_0_1096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g280d47541b4_0_1096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g280d47541b4_0_1096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g280d47541b4_0_1096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g280d47541b4_0_1096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g280d47541b4_0_1096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g280d47541b4_0_1096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g280d47541b4_0_1096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g280d47541b4_0_1096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g280d47541b4_0_1096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g280d47541b4_0_1096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g280d47541b4_0_1096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g280d47541b4_0_1096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g280d47541b4_0_1096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g280d47541b4_0_1096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g280d47541b4_0_1096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g280d47541b4_0_1096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g280d47541b4_0_1096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g280d47541b4_0_1096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g280d47541b4_0_1096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g280d47541b4_0_1096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g280d47541b4_0_1096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g280d47541b4_0_1096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g280d47541b4_0_1096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g280d47541b4_0_1096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g280d47541b4_0_1096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g280d47541b4_0_1096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g280d47541b4_0_1096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g280d47541b4_0_1096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g280d47541b4_0_1096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g280d47541b4_0_1096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g280d47541b4_0_1096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g280d47541b4_0_1096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g280d47541b4_0_1096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g280d47541b4_0_1096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g280d47541b4_0_1096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g280d47541b4_0_1096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g280d47541b4_0_1096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g280d47541b4_0_1096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g280d47541b4_0_1096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g280d47541b4_0_1096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g280d47541b4_0_1096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g280d47541b4_0_1096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g280d47541b4_0_1096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g280d47541b4_0_1096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g280d47541b4_0_1096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g280d47541b4_0_1096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g280d47541b4_0_1096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g280d47541b4_0_1096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g280d47541b4_0_1096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g280d47541b4_0_1096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g280d47541b4_0_1096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g280d47541b4_0_1096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g280d47541b4_0_1096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g280d47541b4_0_1096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g280d47541b4_0_1096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g280d47541b4_0_1096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g280d47541b4_0_1096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g280d47541b4_0_1096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g280d47541b4_0_1096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g280d47541b4_0_1096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g280d47541b4_0_1096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g280d47541b4_0_1096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g280d47541b4_0_1096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g280d47541b4_0_1096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g280d47541b4_0_1096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g280d47541b4_0_1096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g280d47541b4_0_1096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g280d47541b4_0_1096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g280d47541b4_0_1096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g280d47541b4_0_1096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g280d47541b4_0_1096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g280d47541b4_0_1096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g280d47541b4_0_1096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g280d47541b4_0_1096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g280d47541b4_0_1096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g280d47541b4_0_1096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g280d47541b4_0_1096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g280d47541b4_0_1096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g280d47541b4_0_1096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g280d47541b4_0_1096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g280d47541b4_0_1096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g280d47541b4_0_1096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g280d47541b4_0_1096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g280d47541b4_0_1096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g280d47541b4_0_1096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g280d47541b4_0_1096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g280d47541b4_0_1096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g280d47541b4_0_1096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g280d47541b4_0_1096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g280d47541b4_0_1096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g280d47541b4_0_1096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g280d47541b4_0_1096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g280d47541b4_0_1096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g280d47541b4_0_1096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g280d47541b4_0_1096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g280d47541b4_0_1096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g280d47541b4_0_1096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g280d47541b4_0_1096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g280d47541b4_0_1096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g280d47541b4_0_1096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g280d47541b4_0_1096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g280d47541b4_0_1096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g280d47541b4_0_1096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g280d47541b4_0_1096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g280d47541b4_0_1096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g280d47541b4_0_1096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g280d47541b4_0_1096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g280d47541b4_0_1096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g280d47541b4_0_1096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g280d47541b4_0_1096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g280d47541b4_0_1096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g280d47541b4_0_1096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g280d47541b4_0_1096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g280d47541b4_0_1096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g280d47541b4_0_1096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g280d47541b4_0_1096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g280d47541b4_0_1096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g280d47541b4_0_1096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g280d47541b4_0_1096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g280d47541b4_0_1096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g280d47541b4_0_1096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g280d47541b4_0_1096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g280d47541b4_0_1096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g280d47541b4_0_1096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g280d47541b4_0_1096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g280d47541b4_0_1096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g280d47541b4_0_1096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g280d47541b4_0_1096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g280d47541b4_0_1096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g280d47541b4_0_1096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g280d47541b4_0_1096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g280d47541b4_0_1096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g280d47541b4_0_1096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g280d47541b4_0_1096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g280d47541b4_0_1096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g280d47541b4_0_1096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g280d47541b4_0_1096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g280d47541b4_0_1096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g280d47541b4_0_1096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g280d47541b4_0_1096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g280d47541b4_0_1096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g280d47541b4_0_1096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g280d47541b4_0_1096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g280d47541b4_0_1096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g280d47541b4_0_1096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g280d47541b4_0_1096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g280d47541b4_0_1096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g280d47541b4_0_1096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g280d47541b4_0_1096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g280d47541b4_0_1096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g280d47541b4_0_1096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g280d47541b4_0_1096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g280d47541b4_0_1096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g280d47541b4_0_1096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g280d47541b4_0_1096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g280d47541b4_0_1096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g280d47541b4_0_1096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g280d47541b4_0_1096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g280d47541b4_0_1096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g280d47541b4_0_1096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g280d47541b4_0_1096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g280d47541b4_0_1096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g280d47541b4_0_1096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g280d47541b4_0_1096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g280d47541b4_0_1096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g280d47541b4_0_1096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g280d47541b4_0_1096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g280d47541b4_0_1096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g280d47541b4_0_1096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g280d47541b4_0_1096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g280d47541b4_0_1096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g280d47541b4_0_1096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g280d47541b4_0_1096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g280d47541b4_0_1096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g280d47541b4_0_1096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g280d47541b4_0_1096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g280d47541b4_0_1096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g280d47541b4_0_1096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g280d47541b4_0_1096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g280d47541b4_0_1096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g280d47541b4_0_1096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g280d47541b4_0_1096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g280d47541b4_0_1096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g280d47541b4_0_1096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g280d47541b4_0_1096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g280d47541b4_0_1096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g280d47541b4_0_1096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g280d47541b4_0_1096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g280d47541b4_0_1096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g280d47541b4_0_1096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g280d47541b4_0_1096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g280d47541b4_0_1096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g280d47541b4_0_1096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g280d47541b4_0_1096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g280d47541b4_0_1096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g280d47541b4_0_1096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g280d47541b4_0_1096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g280d47541b4_0_1096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g280d47541b4_0_1096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g280d47541b4_0_1096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g280d47541b4_0_1096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g280d47541b4_0_1096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g280d47541b4_0_1096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g280d47541b4_0_1096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g280d47541b4_0_1096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g280d47541b4_0_1096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g280d47541b4_0_1096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g280d47541b4_0_1096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g280d47541b4_0_1096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g280d47541b4_0_1096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g280d47541b4_0_1096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g280d47541b4_0_1096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g280d47541b4_0_1096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g280d47541b4_0_1096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g280d47541b4_0_1096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g280d47541b4_0_1096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g280d47541b4_0_1096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g280d47541b4_0_1096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g280d47541b4_0_1096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g280d47541b4_0_1096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g280d47541b4_0_1096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g280d47541b4_0_1096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g280d47541b4_0_1096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g280d47541b4_0_1096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g280d47541b4_0_1096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g280d47541b4_0_1096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g280d47541b4_0_1096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g280d47541b4_0_1096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g280d47541b4_0_1096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g280d47541b4_0_1096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g280d47541b4_0_1096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g280d47541b4_0_1096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g280d47541b4_0_1096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g280d47541b4_0_1096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g280d47541b4_0_1096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g280d47541b4_0_1096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g280d47541b4_0_1096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g280d47541b4_0_1096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g280d47541b4_0_1096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g280d47541b4_0_1096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g280d47541b4_0_1096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g280d47541b4_0_1096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g280d47541b4_0_1096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g280d47541b4_0_1096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g280d47541b4_0_1096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g280d47541b4_0_1096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g280d47541b4_0_1096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g280d47541b4_0_1096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g280d47541b4_0_1096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g280d47541b4_0_1096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g280d47541b4_0_1096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g280d47541b4_0_1096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g280d47541b4_0_1096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g280d47541b4_0_1096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g280d47541b4_0_1096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g280d47541b4_0_1096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g280d47541b4_0_1096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g280d47541b4_0_1096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g280d47541b4_0_1096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g280d47541b4_0_1096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g280d47541b4_0_1096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g280d47541b4_0_1096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g280d47541b4_0_1096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g280d47541b4_0_1096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g280d47541b4_0_1096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g280d47541b4_0_1096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g280d47541b4_0_1096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g280d47541b4_0_1096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g280d47541b4_0_1096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g280d47541b4_0_1096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g280d47541b4_0_1096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g280d47541b4_0_1096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g280d47541b4_0_1096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g280d47541b4_0_1096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g280d47541b4_0_1096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g280d47541b4_0_1096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g280d47541b4_0_1096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g280d47541b4_0_1096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g280d47541b4_0_1096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g280d47541b4_0_1096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g280d47541b4_0_1096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g280d47541b4_0_1096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g280d47541b4_0_1096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g280d47541b4_0_1096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g280d47541b4_0_1096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g280d47541b4_0_1096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g280d47541b4_0_1096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g280d47541b4_0_1096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g280d47541b4_0_1096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g280d47541b4_0_1096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g280d47541b4_0_1096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g280d47541b4_0_1096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g280d47541b4_0_1096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g280d47541b4_0_1096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g280d47541b4_0_1096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g280d47541b4_0_1096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g280d47541b4_0_1096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g280d47541b4_0_1096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g280d47541b4_0_1096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g280d47541b4_0_1096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g280d47541b4_0_1096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g280d47541b4_0_1096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g280d47541b4_0_1096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g280d47541b4_0_1096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g280d47541b4_0_1096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g280d47541b4_0_1096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g280d47541b4_0_1096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g280d47541b4_0_1096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g280d47541b4_0_1096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g280d47541b4_0_1096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g280d47541b4_0_1096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g280d47541b4_0_1096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g280d47541b4_0_1096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g280d47541b4_0_1096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g280d47541b4_0_1096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g280d47541b4_0_1096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g280d47541b4_0_1096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g280d47541b4_0_1096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g280d47541b4_0_1096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g280d47541b4_0_1096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g280d47541b4_0_1096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g280d47541b4_0_1096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g280d47541b4_0_1096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g280d47541b4_0_1096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7023" name="Google Shape;7023;g280d47541b4_0_10969"/>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024" name="Shape 7024"/>
        <p:cNvGrpSpPr/>
        <p:nvPr/>
      </p:nvGrpSpPr>
      <p:grpSpPr>
        <a:xfrm>
          <a:off x="0" y="0"/>
          <a:ext cx="0" cy="0"/>
          <a:chOff x="0" y="0"/>
          <a:chExt cx="0" cy="0"/>
        </a:xfrm>
      </p:grpSpPr>
      <p:sp>
        <p:nvSpPr>
          <p:cNvPr id="7025" name="Google Shape;7025;g280d47541b4_0_1154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026" name="Google Shape;7026;g280d47541b4_0_1154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27" name="Google Shape;7027;g280d47541b4_0_1154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84"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87" name="Google Shape;98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988" name="Google Shape;98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7028" name="Shape 7028"/>
        <p:cNvGrpSpPr/>
        <p:nvPr/>
      </p:nvGrpSpPr>
      <p:grpSpPr>
        <a:xfrm>
          <a:off x="0" y="0"/>
          <a:ext cx="0" cy="0"/>
          <a:chOff x="0" y="0"/>
          <a:chExt cx="0" cy="0"/>
        </a:xfrm>
      </p:grpSpPr>
      <p:grpSp>
        <p:nvGrpSpPr>
          <p:cNvPr id="7029" name="Google Shape;7029;g280d47541b4_0_11552"/>
          <p:cNvGrpSpPr/>
          <p:nvPr/>
        </p:nvGrpSpPr>
        <p:grpSpPr>
          <a:xfrm>
            <a:off x="2693441" y="10"/>
            <a:ext cx="3757132" cy="5143716"/>
            <a:chOff x="1895100" y="238125"/>
            <a:chExt cx="3826000" cy="5238000"/>
          </a:xfrm>
        </p:grpSpPr>
        <p:sp>
          <p:nvSpPr>
            <p:cNvPr id="7030" name="Google Shape;7030;g280d47541b4_0_1155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g280d47541b4_0_1155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32" name="Google Shape;7032;g280d47541b4_0_1155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033" name="Google Shape;7033;g280d47541b4_0_115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34" name="Google Shape;7034;g280d47541b4_0_1155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035" name="Shape 7035"/>
        <p:cNvGrpSpPr/>
        <p:nvPr/>
      </p:nvGrpSpPr>
      <p:grpSpPr>
        <a:xfrm>
          <a:off x="0" y="0"/>
          <a:ext cx="0" cy="0"/>
          <a:chOff x="0" y="0"/>
          <a:chExt cx="0" cy="0"/>
        </a:xfrm>
      </p:grpSpPr>
      <p:sp>
        <p:nvSpPr>
          <p:cNvPr id="7036" name="Google Shape;7036;g280d47541b4_0_1155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037" name="Google Shape;7037;g280d47541b4_0_11559"/>
          <p:cNvGrpSpPr/>
          <p:nvPr/>
        </p:nvGrpSpPr>
        <p:grpSpPr>
          <a:xfrm>
            <a:off x="8041173" y="4778596"/>
            <a:ext cx="598277" cy="170409"/>
            <a:chOff x="238125" y="1822850"/>
            <a:chExt cx="7080200" cy="2016675"/>
          </a:xfrm>
        </p:grpSpPr>
        <p:sp>
          <p:nvSpPr>
            <p:cNvPr id="7038" name="Google Shape;7038;g280d47541b4_0_1155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g280d47541b4_0_1155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g280d47541b4_0_1155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g280d47541b4_0_1155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g280d47541b4_0_1155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g280d47541b4_0_1155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g280d47541b4_0_1155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45" name="Google Shape;7045;g280d47541b4_0_1155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46" name="Google Shape;7046;g280d47541b4_0_1155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047" name="Google Shape;7047;g280d47541b4_0_11559"/>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g280d47541b4_0_1155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049" name="Google Shape;7049;g280d47541b4_0_1155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7050" name="Shape 7050"/>
        <p:cNvGrpSpPr/>
        <p:nvPr/>
      </p:nvGrpSpPr>
      <p:grpSpPr>
        <a:xfrm>
          <a:off x="0" y="0"/>
          <a:ext cx="0" cy="0"/>
          <a:chOff x="0" y="0"/>
          <a:chExt cx="0" cy="0"/>
        </a:xfrm>
      </p:grpSpPr>
      <p:grpSp>
        <p:nvGrpSpPr>
          <p:cNvPr id="7051" name="Google Shape;7051;g280d47541b4_0_11574"/>
          <p:cNvGrpSpPr/>
          <p:nvPr/>
        </p:nvGrpSpPr>
        <p:grpSpPr>
          <a:xfrm>
            <a:off x="1936602" y="6"/>
            <a:ext cx="3697033" cy="5143642"/>
            <a:chOff x="1926275" y="238125"/>
            <a:chExt cx="3765950" cy="5239525"/>
          </a:xfrm>
        </p:grpSpPr>
        <p:sp>
          <p:nvSpPr>
            <p:cNvPr id="7052" name="Google Shape;7052;g280d47541b4_0_1157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g280d47541b4_0_1157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g280d47541b4_0_1157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g280d47541b4_0_1157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g280d47541b4_0_1157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g280d47541b4_0_1157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g280d47541b4_0_1157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g280d47541b4_0_1157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g280d47541b4_0_1157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g280d47541b4_0_1157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g280d47541b4_0_1157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g280d47541b4_0_1157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g280d47541b4_0_1157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g280d47541b4_0_1157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g280d47541b4_0_1157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g280d47541b4_0_1157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g280d47541b4_0_1157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g280d47541b4_0_1157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g280d47541b4_0_1157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g280d47541b4_0_1157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g280d47541b4_0_1157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g280d47541b4_0_1157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g280d47541b4_0_1157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g280d47541b4_0_1157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g280d47541b4_0_1157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g280d47541b4_0_1157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g280d47541b4_0_1157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g280d47541b4_0_1157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g280d47541b4_0_1157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g280d47541b4_0_1157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g280d47541b4_0_1157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g280d47541b4_0_1157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g280d47541b4_0_1157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g280d47541b4_0_1157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g280d47541b4_0_1157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g280d47541b4_0_1157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g280d47541b4_0_1157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g280d47541b4_0_1157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g280d47541b4_0_1157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g280d47541b4_0_1157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g280d47541b4_0_1157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g280d47541b4_0_1157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g280d47541b4_0_1157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g280d47541b4_0_1157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g280d47541b4_0_1157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g280d47541b4_0_1157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g280d47541b4_0_1157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g280d47541b4_0_1157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g280d47541b4_0_1157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g280d47541b4_0_1157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g280d47541b4_0_1157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g280d47541b4_0_1157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g280d47541b4_0_1157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g280d47541b4_0_1157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g280d47541b4_0_1157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g280d47541b4_0_1157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g280d47541b4_0_1157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g280d47541b4_0_1157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g280d47541b4_0_1157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g280d47541b4_0_1157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12" name="Google Shape;7112;g280d47541b4_0_1157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7113" name="Google Shape;7113;g280d47541b4_0_115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14" name="Google Shape;7114;g280d47541b4_0_1157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115" name="Google Shape;7115;g280d47541b4_0_1157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16" name="Google Shape;7116;g280d47541b4_0_11574"/>
          <p:cNvGrpSpPr/>
          <p:nvPr/>
        </p:nvGrpSpPr>
        <p:grpSpPr>
          <a:xfrm>
            <a:off x="8041173" y="4778596"/>
            <a:ext cx="598277" cy="170409"/>
            <a:chOff x="238125" y="1822850"/>
            <a:chExt cx="7080200" cy="2016675"/>
          </a:xfrm>
        </p:grpSpPr>
        <p:sp>
          <p:nvSpPr>
            <p:cNvPr id="7117" name="Google Shape;7117;g280d47541b4_0_115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g280d47541b4_0_115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g280d47541b4_0_115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g280d47541b4_0_115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g280d47541b4_0_115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g280d47541b4_0_115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g280d47541b4_0_115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24" name="Google Shape;7124;g280d47541b4_0_11574"/>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125" name="Google Shape;7125;g280d47541b4_0_115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7126" name="Shape 7126"/>
        <p:cNvGrpSpPr/>
        <p:nvPr/>
      </p:nvGrpSpPr>
      <p:grpSpPr>
        <a:xfrm>
          <a:off x="0" y="0"/>
          <a:ext cx="0" cy="0"/>
          <a:chOff x="0" y="0"/>
          <a:chExt cx="0" cy="0"/>
        </a:xfrm>
      </p:grpSpPr>
      <p:sp>
        <p:nvSpPr>
          <p:cNvPr id="7127" name="Google Shape;7127;g280d47541b4_0_1165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7128" name="Google Shape;7128;g280d47541b4_0_1165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29" name="Google Shape;7129;g280d47541b4_0_1165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130" name="Google Shape;7130;g280d47541b4_0_11650"/>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31" name="Google Shape;7131;g280d47541b4_0_11650"/>
          <p:cNvGrpSpPr/>
          <p:nvPr/>
        </p:nvGrpSpPr>
        <p:grpSpPr>
          <a:xfrm>
            <a:off x="8041173" y="4778596"/>
            <a:ext cx="598277" cy="170409"/>
            <a:chOff x="238125" y="1822850"/>
            <a:chExt cx="7080200" cy="2016675"/>
          </a:xfrm>
        </p:grpSpPr>
        <p:sp>
          <p:nvSpPr>
            <p:cNvPr id="7132" name="Google Shape;7132;g280d47541b4_0_1165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g280d47541b4_0_1165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g280d47541b4_0_1165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g280d47541b4_0_1165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g280d47541b4_0_1165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g280d47541b4_0_1165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g280d47541b4_0_1165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39" name="Google Shape;7139;g280d47541b4_0_1165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140" name="Google Shape;7140;g280d47541b4_0_1165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7141" name="Shape 7141"/>
        <p:cNvGrpSpPr/>
        <p:nvPr/>
      </p:nvGrpSpPr>
      <p:grpSpPr>
        <a:xfrm>
          <a:off x="0" y="0"/>
          <a:ext cx="0" cy="0"/>
          <a:chOff x="0" y="0"/>
          <a:chExt cx="0" cy="0"/>
        </a:xfrm>
      </p:grpSpPr>
      <p:sp>
        <p:nvSpPr>
          <p:cNvPr id="7142" name="Google Shape;7142;g280d47541b4_0_11665"/>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43" name="Google Shape;7143;g280d47541b4_0_11665"/>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44" name="Google Shape;7144;g280d47541b4_0_1166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45" name="Google Shape;7145;g280d47541b4_0_11665"/>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g280d47541b4_0_11665"/>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7147" name="Google Shape;7147;g280d47541b4_0_11665"/>
          <p:cNvGrpSpPr/>
          <p:nvPr/>
        </p:nvGrpSpPr>
        <p:grpSpPr>
          <a:xfrm>
            <a:off x="8041173" y="4778596"/>
            <a:ext cx="598277" cy="170409"/>
            <a:chOff x="238125" y="1822850"/>
            <a:chExt cx="7080200" cy="2016675"/>
          </a:xfrm>
        </p:grpSpPr>
        <p:sp>
          <p:nvSpPr>
            <p:cNvPr id="7148" name="Google Shape;7148;g280d47541b4_0_116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g280d47541b4_0_116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g280d47541b4_0_116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g280d47541b4_0_116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g280d47541b4_0_116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g280d47541b4_0_116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g280d47541b4_0_116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7155" name="Shape 7155"/>
        <p:cNvGrpSpPr/>
        <p:nvPr/>
      </p:nvGrpSpPr>
      <p:grpSpPr>
        <a:xfrm>
          <a:off x="0" y="0"/>
          <a:ext cx="0" cy="0"/>
          <a:chOff x="0" y="0"/>
          <a:chExt cx="0" cy="0"/>
        </a:xfrm>
      </p:grpSpPr>
      <p:sp>
        <p:nvSpPr>
          <p:cNvPr id="7156" name="Google Shape;7156;g280d47541b4_0_11679"/>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57" name="Google Shape;7157;g280d47541b4_0_116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158" name="Google Shape;7158;g280d47541b4_0_11679"/>
          <p:cNvGrpSpPr/>
          <p:nvPr/>
        </p:nvGrpSpPr>
        <p:grpSpPr>
          <a:xfrm>
            <a:off x="8041173" y="4778596"/>
            <a:ext cx="598277" cy="170409"/>
            <a:chOff x="238125" y="1822850"/>
            <a:chExt cx="7080200" cy="2016675"/>
          </a:xfrm>
        </p:grpSpPr>
        <p:sp>
          <p:nvSpPr>
            <p:cNvPr id="7159" name="Google Shape;7159;g280d47541b4_0_1167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g280d47541b4_0_1167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g280d47541b4_0_1167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g280d47541b4_0_1167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g280d47541b4_0_1167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g280d47541b4_0_1167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g280d47541b4_0_1167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66" name="Google Shape;7166;g280d47541b4_0_11679"/>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g280d47541b4_0_11679"/>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g280d47541b4_0_11679"/>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169" name="Google Shape;7169;g280d47541b4_0_11679"/>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7170" name="Google Shape;7170;g280d47541b4_0_11679"/>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7171" name="Google Shape;7171;g280d47541b4_0_11679"/>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172" name="Google Shape;7172;g280d47541b4_0_11679"/>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7173" name="Google Shape;7173;g280d47541b4_0_11679"/>
          <p:cNvGrpSpPr/>
          <p:nvPr/>
        </p:nvGrpSpPr>
        <p:grpSpPr>
          <a:xfrm>
            <a:off x="-118" y="1714760"/>
            <a:ext cx="1714747" cy="1713968"/>
            <a:chOff x="1189450" y="238125"/>
            <a:chExt cx="5177375" cy="5175025"/>
          </a:xfrm>
        </p:grpSpPr>
        <p:sp>
          <p:nvSpPr>
            <p:cNvPr id="7174" name="Google Shape;7174;g280d47541b4_0_1167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g280d47541b4_0_1167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g280d47541b4_0_1167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g280d47541b4_0_1167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g280d47541b4_0_1167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g280d47541b4_0_1167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g280d47541b4_0_1167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g280d47541b4_0_1167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g280d47541b4_0_1167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g280d47541b4_0_1167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g280d47541b4_0_1167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g280d47541b4_0_1167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g280d47541b4_0_1167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g280d47541b4_0_1167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g280d47541b4_0_1167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g280d47541b4_0_1167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g280d47541b4_0_1167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g280d47541b4_0_1167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g280d47541b4_0_1167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g280d47541b4_0_1167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g280d47541b4_0_1167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g280d47541b4_0_1167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g280d47541b4_0_1167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g280d47541b4_0_1167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g280d47541b4_0_1167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g280d47541b4_0_1167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g280d47541b4_0_1167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g280d47541b4_0_1167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g280d47541b4_0_1167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g280d47541b4_0_1167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g280d47541b4_0_1167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g280d47541b4_0_1167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g280d47541b4_0_1167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g280d47541b4_0_1167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g280d47541b4_0_1167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g280d47541b4_0_1167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g280d47541b4_0_1167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g280d47541b4_0_1167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g280d47541b4_0_1167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g280d47541b4_0_1167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g280d47541b4_0_1167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g280d47541b4_0_1167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g280d47541b4_0_1167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g280d47541b4_0_1167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g280d47541b4_0_1167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g280d47541b4_0_1167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g280d47541b4_0_1167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g280d47541b4_0_1167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g280d47541b4_0_1167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g280d47541b4_0_1167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g280d47541b4_0_1167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g280d47541b4_0_1167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g280d47541b4_0_1167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g280d47541b4_0_1167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g280d47541b4_0_1167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g280d47541b4_0_1167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g280d47541b4_0_1167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g280d47541b4_0_1167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g280d47541b4_0_1167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g280d47541b4_0_1167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g280d47541b4_0_1167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g280d47541b4_0_1167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g280d47541b4_0_1167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g280d47541b4_0_1167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g280d47541b4_0_1167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g280d47541b4_0_1167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g280d47541b4_0_1167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g280d47541b4_0_1167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g280d47541b4_0_1167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g280d47541b4_0_1167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g280d47541b4_0_1167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g280d47541b4_0_1167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g280d47541b4_0_1167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g280d47541b4_0_1167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g280d47541b4_0_1167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g280d47541b4_0_1167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g280d47541b4_0_1167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g280d47541b4_0_1167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g280d47541b4_0_1167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g280d47541b4_0_1167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g280d47541b4_0_1167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g280d47541b4_0_1167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g280d47541b4_0_1167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g280d47541b4_0_1167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g280d47541b4_0_1167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g280d47541b4_0_1167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g280d47541b4_0_1167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g280d47541b4_0_1167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g280d47541b4_0_1167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g280d47541b4_0_1167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g280d47541b4_0_1167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g280d47541b4_0_1167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g280d47541b4_0_1167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g280d47541b4_0_1167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g280d47541b4_0_1167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g280d47541b4_0_1167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g280d47541b4_0_1167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g280d47541b4_0_1167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g280d47541b4_0_1167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g280d47541b4_0_1167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g280d47541b4_0_1167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g280d47541b4_0_1167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g280d47541b4_0_1167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g280d47541b4_0_1167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g280d47541b4_0_1167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g280d47541b4_0_1167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g280d47541b4_0_1167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g280d47541b4_0_1167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g280d47541b4_0_1167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g280d47541b4_0_1167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g280d47541b4_0_1167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g280d47541b4_0_1167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g280d47541b4_0_1167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g280d47541b4_0_1167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g280d47541b4_0_1167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g280d47541b4_0_1167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g280d47541b4_0_1167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g280d47541b4_0_1167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g280d47541b4_0_1167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g280d47541b4_0_1167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g280d47541b4_0_1167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g280d47541b4_0_1167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g280d47541b4_0_1167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g280d47541b4_0_1167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g280d47541b4_0_1167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g280d47541b4_0_1167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g280d47541b4_0_1167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g280d47541b4_0_1167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g280d47541b4_0_1167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g280d47541b4_0_1167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g280d47541b4_0_1167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g280d47541b4_0_1167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g280d47541b4_0_1167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g280d47541b4_0_1167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g280d47541b4_0_1167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g280d47541b4_0_1167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g280d47541b4_0_1167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g280d47541b4_0_1167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g280d47541b4_0_1167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g280d47541b4_0_1167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g280d47541b4_0_1167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g280d47541b4_0_1167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g280d47541b4_0_1167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g280d47541b4_0_1167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g280d47541b4_0_1167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g280d47541b4_0_1167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g280d47541b4_0_1167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g280d47541b4_0_1167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g280d47541b4_0_1167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g280d47541b4_0_1167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g280d47541b4_0_1167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g280d47541b4_0_1167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g280d47541b4_0_1167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g280d47541b4_0_1167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g280d47541b4_0_1167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g280d47541b4_0_1167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g280d47541b4_0_1167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g280d47541b4_0_1167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g280d47541b4_0_1167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g280d47541b4_0_1167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g280d47541b4_0_1167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g280d47541b4_0_1167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g280d47541b4_0_1167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g280d47541b4_0_1167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g280d47541b4_0_1167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g280d47541b4_0_1167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g280d47541b4_0_1167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g280d47541b4_0_1167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g280d47541b4_0_1167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g280d47541b4_0_1167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g280d47541b4_0_1167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g280d47541b4_0_1167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g280d47541b4_0_1167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g280d47541b4_0_1167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g280d47541b4_0_1167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g280d47541b4_0_1167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g280d47541b4_0_1167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g280d47541b4_0_1167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g280d47541b4_0_1167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g280d47541b4_0_1167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g280d47541b4_0_1167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g280d47541b4_0_1167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g280d47541b4_0_1167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g280d47541b4_0_1167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g280d47541b4_0_1167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g280d47541b4_0_1167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g280d47541b4_0_1167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g280d47541b4_0_1167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g280d47541b4_0_1167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g280d47541b4_0_1167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g280d47541b4_0_1167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g280d47541b4_0_1167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g280d47541b4_0_1167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g280d47541b4_0_1167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g280d47541b4_0_1167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g280d47541b4_0_1167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g280d47541b4_0_1167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g280d47541b4_0_1167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g280d47541b4_0_1167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g280d47541b4_0_1167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g280d47541b4_0_1167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g280d47541b4_0_1167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g280d47541b4_0_1167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g280d47541b4_0_1167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g280d47541b4_0_1167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g280d47541b4_0_1167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g280d47541b4_0_1167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g280d47541b4_0_1167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g280d47541b4_0_1167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g280d47541b4_0_1167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g280d47541b4_0_1167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g280d47541b4_0_1167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g280d47541b4_0_1167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g280d47541b4_0_1167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g280d47541b4_0_1167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g280d47541b4_0_1167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g280d47541b4_0_1167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g280d47541b4_0_1167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g280d47541b4_0_1167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g280d47541b4_0_1167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g280d47541b4_0_1167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g280d47541b4_0_1167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g280d47541b4_0_1167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g280d47541b4_0_1167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g280d47541b4_0_1167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g280d47541b4_0_1167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g280d47541b4_0_1167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g280d47541b4_0_1167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g280d47541b4_0_1167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g280d47541b4_0_1167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g280d47541b4_0_1167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g280d47541b4_0_1167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g280d47541b4_0_1167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g280d47541b4_0_1167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g280d47541b4_0_1167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g280d47541b4_0_1167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g280d47541b4_0_1167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g280d47541b4_0_1167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g280d47541b4_0_1167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g280d47541b4_0_1167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g280d47541b4_0_1167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g280d47541b4_0_1167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g280d47541b4_0_1167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g280d47541b4_0_1167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g280d47541b4_0_1167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g280d47541b4_0_1167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g280d47541b4_0_1167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g280d47541b4_0_1167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g280d47541b4_0_1167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g280d47541b4_0_1167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g280d47541b4_0_1167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g280d47541b4_0_1167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g280d47541b4_0_1167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g280d47541b4_0_1167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g280d47541b4_0_1167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g280d47541b4_0_1167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g280d47541b4_0_1167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g280d47541b4_0_1167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g280d47541b4_0_1167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g280d47541b4_0_1167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g280d47541b4_0_1167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g280d47541b4_0_1167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g280d47541b4_0_1167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g280d47541b4_0_1167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g280d47541b4_0_1167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g280d47541b4_0_1167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g280d47541b4_0_1167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g280d47541b4_0_1167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g280d47541b4_0_1167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g280d47541b4_0_1167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g280d47541b4_0_1167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g280d47541b4_0_1167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g280d47541b4_0_1167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g280d47541b4_0_1167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g280d47541b4_0_1167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g280d47541b4_0_1167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g280d47541b4_0_1167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g280d47541b4_0_1167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g280d47541b4_0_1167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g280d47541b4_0_1167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g280d47541b4_0_1167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g280d47541b4_0_1167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g280d47541b4_0_1167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g280d47541b4_0_1167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g280d47541b4_0_1167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g280d47541b4_0_1167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g280d47541b4_0_1167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g280d47541b4_0_1167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g280d47541b4_0_1167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g280d47541b4_0_1167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g280d47541b4_0_1167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g280d47541b4_0_1167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g280d47541b4_0_1167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g280d47541b4_0_1167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g280d47541b4_0_1167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g280d47541b4_0_1167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g280d47541b4_0_1167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g280d47541b4_0_1167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g280d47541b4_0_1167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g280d47541b4_0_1167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g280d47541b4_0_1167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g280d47541b4_0_1167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g280d47541b4_0_1167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g280d47541b4_0_1167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g280d47541b4_0_1167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g280d47541b4_0_1167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g280d47541b4_0_1167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g280d47541b4_0_1167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g280d47541b4_0_1167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g280d47541b4_0_1167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g280d47541b4_0_1167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g280d47541b4_0_1167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g280d47541b4_0_1167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g280d47541b4_0_1167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g280d47541b4_0_1167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g280d47541b4_0_1167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g280d47541b4_0_1167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g280d47541b4_0_1167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g280d47541b4_0_1167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g280d47541b4_0_1167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g280d47541b4_0_1167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g280d47541b4_0_1167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g280d47541b4_0_1167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g280d47541b4_0_1167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g280d47541b4_0_1167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g280d47541b4_0_1167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g280d47541b4_0_1167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g280d47541b4_0_1167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g280d47541b4_0_1167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g280d47541b4_0_1167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g280d47541b4_0_1167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g280d47541b4_0_1167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g280d47541b4_0_1167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g280d47541b4_0_1167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g280d47541b4_0_1167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g280d47541b4_0_1167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g280d47541b4_0_1167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g280d47541b4_0_1167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g280d47541b4_0_1167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g280d47541b4_0_1167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g280d47541b4_0_1167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g280d47541b4_0_1167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g280d47541b4_0_1167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g280d47541b4_0_1167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g280d47541b4_0_1167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g280d47541b4_0_1167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g280d47541b4_0_1167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g280d47541b4_0_1167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g280d47541b4_0_1167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g280d47541b4_0_1167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g280d47541b4_0_1167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g280d47541b4_0_1167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g280d47541b4_0_1167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g280d47541b4_0_1167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g280d47541b4_0_1167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g280d47541b4_0_1167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g280d47541b4_0_1167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g280d47541b4_0_1167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g280d47541b4_0_1167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g280d47541b4_0_1167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g280d47541b4_0_1167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g280d47541b4_0_1167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g280d47541b4_0_1167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g280d47541b4_0_1167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g280d47541b4_0_1167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g280d47541b4_0_1167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g280d47541b4_0_1167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g280d47541b4_0_1167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g280d47541b4_0_1167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g280d47541b4_0_1167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g280d47541b4_0_1167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g280d47541b4_0_1167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g280d47541b4_0_1167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g280d47541b4_0_1167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g280d47541b4_0_1167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g280d47541b4_0_1167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g280d47541b4_0_1167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g280d47541b4_0_1167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g280d47541b4_0_1167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g280d47541b4_0_1167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g280d47541b4_0_1167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g280d47541b4_0_1167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g280d47541b4_0_1167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g280d47541b4_0_1167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g280d47541b4_0_1167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g280d47541b4_0_1167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g280d47541b4_0_1167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g280d47541b4_0_1167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g280d47541b4_0_1167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g280d47541b4_0_1167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g280d47541b4_0_1167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g280d47541b4_0_1167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g280d47541b4_0_1167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g280d47541b4_0_1167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g280d47541b4_0_1167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g280d47541b4_0_1167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g280d47541b4_0_1167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g280d47541b4_0_1167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g280d47541b4_0_1167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g280d47541b4_0_1167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g280d47541b4_0_1167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g280d47541b4_0_1167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g280d47541b4_0_1167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g280d47541b4_0_1167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g280d47541b4_0_1167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g280d47541b4_0_1167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g280d47541b4_0_1167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g280d47541b4_0_1167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g280d47541b4_0_1167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g280d47541b4_0_1167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g280d47541b4_0_1167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g280d47541b4_0_1167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g280d47541b4_0_1167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g280d47541b4_0_1167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g280d47541b4_0_1167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g280d47541b4_0_1167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g280d47541b4_0_1167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g280d47541b4_0_1167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g280d47541b4_0_1167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g280d47541b4_0_1167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g280d47541b4_0_1167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g280d47541b4_0_1167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g280d47541b4_0_1167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g280d47541b4_0_1167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g280d47541b4_0_1167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g280d47541b4_0_1167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g280d47541b4_0_1167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g280d47541b4_0_1167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g280d47541b4_0_1167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g280d47541b4_0_1167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g280d47541b4_0_1167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g280d47541b4_0_1167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g280d47541b4_0_1167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g280d47541b4_0_1167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g280d47541b4_0_1167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g280d47541b4_0_1167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g280d47541b4_0_1167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g280d47541b4_0_1167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g280d47541b4_0_1167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g280d47541b4_0_1167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g280d47541b4_0_1167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g280d47541b4_0_1167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g280d47541b4_0_1167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g280d47541b4_0_1167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g280d47541b4_0_1167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g280d47541b4_0_1167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g280d47541b4_0_1167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g280d47541b4_0_1167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g280d47541b4_0_1167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g280d47541b4_0_1167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g280d47541b4_0_1167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g280d47541b4_0_1167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g280d47541b4_0_1167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g280d47541b4_0_1167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g280d47541b4_0_1167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g280d47541b4_0_1167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g280d47541b4_0_1167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g280d47541b4_0_1167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g280d47541b4_0_1167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g280d47541b4_0_1167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g280d47541b4_0_1167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g280d47541b4_0_1167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g280d47541b4_0_1167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g280d47541b4_0_1167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g280d47541b4_0_1167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g280d47541b4_0_1167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g280d47541b4_0_1167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g280d47541b4_0_1167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g280d47541b4_0_1167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g280d47541b4_0_1167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g280d47541b4_0_1167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g280d47541b4_0_1167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g280d47541b4_0_1167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g280d47541b4_0_1167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g280d47541b4_0_1167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g280d47541b4_0_1167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g280d47541b4_0_1167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g280d47541b4_0_1167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g280d47541b4_0_1167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g280d47541b4_0_1167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g280d47541b4_0_1167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g280d47541b4_0_1167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g280d47541b4_0_1167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g280d47541b4_0_1167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g280d47541b4_0_1167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g280d47541b4_0_1167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g280d47541b4_0_1167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g280d47541b4_0_1167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g280d47541b4_0_1167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g280d47541b4_0_1167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g280d47541b4_0_1167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g280d47541b4_0_1167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g280d47541b4_0_1167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g280d47541b4_0_1167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g280d47541b4_0_1167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g280d47541b4_0_1167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g280d47541b4_0_1167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g280d47541b4_0_1167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g280d47541b4_0_1167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g280d47541b4_0_1167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g280d47541b4_0_1167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g280d47541b4_0_1167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g280d47541b4_0_1167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g280d47541b4_0_1167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g280d47541b4_0_1167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g280d47541b4_0_1167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g280d47541b4_0_1167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g280d47541b4_0_1167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g280d47541b4_0_1167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g280d47541b4_0_1167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g280d47541b4_0_1167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g280d47541b4_0_1167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g280d47541b4_0_1167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g280d47541b4_0_1167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g280d47541b4_0_1167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g280d47541b4_0_1167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g280d47541b4_0_1167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g280d47541b4_0_1167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g280d47541b4_0_1167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g280d47541b4_0_1167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g280d47541b4_0_1167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g280d47541b4_0_1167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g280d47541b4_0_1167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g280d47541b4_0_1167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g280d47541b4_0_1167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g280d47541b4_0_1167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g280d47541b4_0_1167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g280d47541b4_0_1167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g280d47541b4_0_1167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g280d47541b4_0_1167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g280d47541b4_0_1167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g280d47541b4_0_1167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g280d47541b4_0_1167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g280d47541b4_0_1167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g280d47541b4_0_1167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g280d47541b4_0_1167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g280d47541b4_0_1167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g280d47541b4_0_1167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g280d47541b4_0_1167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g280d47541b4_0_1167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g280d47541b4_0_1167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g280d47541b4_0_1167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g280d47541b4_0_1167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g280d47541b4_0_1167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g280d47541b4_0_1167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g280d47541b4_0_1167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g280d47541b4_0_1167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g280d47541b4_0_1167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g280d47541b4_0_1167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g280d47541b4_0_1167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g280d47541b4_0_1167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g280d47541b4_0_1167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g280d47541b4_0_1167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g280d47541b4_0_1167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g280d47541b4_0_1167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g280d47541b4_0_1167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g280d47541b4_0_1167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g280d47541b4_0_1167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g280d47541b4_0_1167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g280d47541b4_0_1167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g280d47541b4_0_1167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g280d47541b4_0_1167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g280d47541b4_0_1167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g280d47541b4_0_1167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g280d47541b4_0_1167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g280d47541b4_0_1167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g280d47541b4_0_1167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g280d47541b4_0_1167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42" name="Google Shape;7742;g280d47541b4_0_11679"/>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7743" name="Shape 7743"/>
        <p:cNvGrpSpPr/>
        <p:nvPr/>
      </p:nvGrpSpPr>
      <p:grpSpPr>
        <a:xfrm>
          <a:off x="0" y="0"/>
          <a:ext cx="0" cy="0"/>
          <a:chOff x="0" y="0"/>
          <a:chExt cx="0" cy="0"/>
        </a:xfrm>
      </p:grpSpPr>
      <p:sp>
        <p:nvSpPr>
          <p:cNvPr id="7744" name="Google Shape;7744;g280d47541b4_0_12267"/>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g280d47541b4_0_12267"/>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g280d47541b4_0_12267"/>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g280d47541b4_0_12267"/>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48" name="Google Shape;7748;g280d47541b4_0_1226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49" name="Google Shape;7749;g280d47541b4_0_12267"/>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g280d47541b4_0_12267"/>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751" name="Google Shape;7751;g280d47541b4_0_12267"/>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7752" name="Google Shape;7752;g280d47541b4_0_12267"/>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7753" name="Google Shape;7753;g280d47541b4_0_12267"/>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7754" name="Google Shape;7754;g280d47541b4_0_12267"/>
          <p:cNvGrpSpPr/>
          <p:nvPr/>
        </p:nvGrpSpPr>
        <p:grpSpPr>
          <a:xfrm>
            <a:off x="8041173" y="4778596"/>
            <a:ext cx="598277" cy="170409"/>
            <a:chOff x="238125" y="1822850"/>
            <a:chExt cx="7080200" cy="2016675"/>
          </a:xfrm>
        </p:grpSpPr>
        <p:sp>
          <p:nvSpPr>
            <p:cNvPr id="7755" name="Google Shape;7755;g280d47541b4_0_122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g280d47541b4_0_122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g280d47541b4_0_122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g280d47541b4_0_122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g280d47541b4_0_122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g280d47541b4_0_122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g280d47541b4_0_122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62" name="Google Shape;7762;g280d47541b4_0_12267"/>
          <p:cNvGrpSpPr/>
          <p:nvPr/>
        </p:nvGrpSpPr>
        <p:grpSpPr>
          <a:xfrm>
            <a:off x="7429557" y="273"/>
            <a:ext cx="1714747" cy="1713968"/>
            <a:chOff x="1189450" y="238125"/>
            <a:chExt cx="5177375" cy="5175025"/>
          </a:xfrm>
        </p:grpSpPr>
        <p:sp>
          <p:nvSpPr>
            <p:cNvPr id="7763" name="Google Shape;7763;g280d47541b4_0_1226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g280d47541b4_0_1226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g280d47541b4_0_1226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g280d47541b4_0_1226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g280d47541b4_0_1226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g280d47541b4_0_1226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g280d47541b4_0_1226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g280d47541b4_0_1226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g280d47541b4_0_1226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g280d47541b4_0_1226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g280d47541b4_0_1226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g280d47541b4_0_1226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g280d47541b4_0_1226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g280d47541b4_0_1226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g280d47541b4_0_1226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g280d47541b4_0_1226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g280d47541b4_0_1226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g280d47541b4_0_1226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g280d47541b4_0_1226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g280d47541b4_0_1226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g280d47541b4_0_1226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g280d47541b4_0_1226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g280d47541b4_0_1226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g280d47541b4_0_1226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g280d47541b4_0_1226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g280d47541b4_0_1226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g280d47541b4_0_1226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g280d47541b4_0_1226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g280d47541b4_0_1226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g280d47541b4_0_1226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g280d47541b4_0_1226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g280d47541b4_0_1226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g280d47541b4_0_1226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g280d47541b4_0_1226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g280d47541b4_0_1226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g280d47541b4_0_1226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g280d47541b4_0_1226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g280d47541b4_0_1226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g280d47541b4_0_1226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g280d47541b4_0_1226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g280d47541b4_0_1226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g280d47541b4_0_1226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g280d47541b4_0_1226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g280d47541b4_0_1226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g280d47541b4_0_1226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g280d47541b4_0_1226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g280d47541b4_0_1226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g280d47541b4_0_1226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g280d47541b4_0_1226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g280d47541b4_0_1226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g280d47541b4_0_1226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g280d47541b4_0_1226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g280d47541b4_0_1226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g280d47541b4_0_1226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g280d47541b4_0_1226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g280d47541b4_0_1226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g280d47541b4_0_1226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g280d47541b4_0_1226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g280d47541b4_0_1226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g280d47541b4_0_1226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g280d47541b4_0_1226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g280d47541b4_0_1226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g280d47541b4_0_1226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g280d47541b4_0_1226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g280d47541b4_0_1226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g280d47541b4_0_1226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g280d47541b4_0_1226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g280d47541b4_0_1226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g280d47541b4_0_1226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g280d47541b4_0_1226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g280d47541b4_0_1226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g280d47541b4_0_1226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g280d47541b4_0_1226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g280d47541b4_0_1226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g280d47541b4_0_1226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g280d47541b4_0_1226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g280d47541b4_0_1226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g280d47541b4_0_1226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g280d47541b4_0_1226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g280d47541b4_0_1226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g280d47541b4_0_1226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g280d47541b4_0_1226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g280d47541b4_0_1226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g280d47541b4_0_1226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g280d47541b4_0_1226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g280d47541b4_0_1226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g280d47541b4_0_1226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g280d47541b4_0_1226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g280d47541b4_0_1226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g280d47541b4_0_1226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g280d47541b4_0_1226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g280d47541b4_0_1226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g280d47541b4_0_1226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g280d47541b4_0_1226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g280d47541b4_0_1226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g280d47541b4_0_1226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g280d47541b4_0_1226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g280d47541b4_0_1226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g280d47541b4_0_1226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g280d47541b4_0_1226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g280d47541b4_0_1226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g280d47541b4_0_1226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g280d47541b4_0_1226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g280d47541b4_0_1226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g280d47541b4_0_1226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g280d47541b4_0_1226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g280d47541b4_0_1226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g280d47541b4_0_1226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g280d47541b4_0_1226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g280d47541b4_0_1226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g280d47541b4_0_1226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g280d47541b4_0_1226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g280d47541b4_0_1226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g280d47541b4_0_1226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g280d47541b4_0_1226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g280d47541b4_0_1226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g280d47541b4_0_1226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g280d47541b4_0_1226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g280d47541b4_0_1226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g280d47541b4_0_1226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g280d47541b4_0_1226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g280d47541b4_0_1226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g280d47541b4_0_1226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g280d47541b4_0_1226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g280d47541b4_0_1226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g280d47541b4_0_1226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g280d47541b4_0_1226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g280d47541b4_0_1226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g280d47541b4_0_1226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g280d47541b4_0_1226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g280d47541b4_0_1226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g280d47541b4_0_1226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g280d47541b4_0_1226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g280d47541b4_0_1226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g280d47541b4_0_1226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g280d47541b4_0_1226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g280d47541b4_0_1226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g280d47541b4_0_1226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g280d47541b4_0_1226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g280d47541b4_0_1226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g280d47541b4_0_1226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g280d47541b4_0_1226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g280d47541b4_0_1226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g280d47541b4_0_1226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g280d47541b4_0_1226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g280d47541b4_0_1226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g280d47541b4_0_1226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g280d47541b4_0_1226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g280d47541b4_0_1226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g280d47541b4_0_1226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g280d47541b4_0_1226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g280d47541b4_0_1226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g280d47541b4_0_1226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g280d47541b4_0_1226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g280d47541b4_0_1226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g280d47541b4_0_1226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g280d47541b4_0_1226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g280d47541b4_0_1226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g280d47541b4_0_1226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g280d47541b4_0_1226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g280d47541b4_0_1226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g280d47541b4_0_1226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g280d47541b4_0_1226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g280d47541b4_0_1226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g280d47541b4_0_1226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g280d47541b4_0_1226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g280d47541b4_0_1226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g280d47541b4_0_1226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g280d47541b4_0_1226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g280d47541b4_0_1226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g280d47541b4_0_1226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g280d47541b4_0_1226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g280d47541b4_0_1226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g280d47541b4_0_1226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g280d47541b4_0_1226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g280d47541b4_0_1226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g280d47541b4_0_1226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g280d47541b4_0_1226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g280d47541b4_0_1226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g280d47541b4_0_1226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g280d47541b4_0_1226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g280d47541b4_0_1226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g280d47541b4_0_1226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g280d47541b4_0_1226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g280d47541b4_0_1226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g280d47541b4_0_1226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g280d47541b4_0_1226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g280d47541b4_0_1226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g280d47541b4_0_1226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g280d47541b4_0_1226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g280d47541b4_0_1226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g280d47541b4_0_1226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g280d47541b4_0_1226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g280d47541b4_0_1226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g280d47541b4_0_1226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g280d47541b4_0_1226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g280d47541b4_0_1226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g280d47541b4_0_1226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g280d47541b4_0_1226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g280d47541b4_0_1226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g280d47541b4_0_1226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g280d47541b4_0_1226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g280d47541b4_0_1226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g280d47541b4_0_1226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g280d47541b4_0_1226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g280d47541b4_0_1226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g280d47541b4_0_1226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g280d47541b4_0_1226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g280d47541b4_0_1226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g280d47541b4_0_1226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g280d47541b4_0_1226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g280d47541b4_0_1226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g280d47541b4_0_1226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g280d47541b4_0_1226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g280d47541b4_0_1226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g280d47541b4_0_1226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g280d47541b4_0_1226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g280d47541b4_0_1226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g280d47541b4_0_1226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g280d47541b4_0_1226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g280d47541b4_0_1226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g280d47541b4_0_1226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g280d47541b4_0_1226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g280d47541b4_0_1226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g280d47541b4_0_1226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g280d47541b4_0_1226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g280d47541b4_0_1226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g280d47541b4_0_1226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g280d47541b4_0_1226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g280d47541b4_0_1226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g280d47541b4_0_1226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g280d47541b4_0_1226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g280d47541b4_0_1226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g280d47541b4_0_1226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g280d47541b4_0_1226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g280d47541b4_0_1226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g280d47541b4_0_1226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g280d47541b4_0_1226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g280d47541b4_0_1226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g280d47541b4_0_1226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g280d47541b4_0_1226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g280d47541b4_0_1226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g280d47541b4_0_1226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g280d47541b4_0_1226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g280d47541b4_0_1226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g280d47541b4_0_1226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g280d47541b4_0_1226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g280d47541b4_0_1226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g280d47541b4_0_1226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g280d47541b4_0_1226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g280d47541b4_0_1226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g280d47541b4_0_1226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g280d47541b4_0_1226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g280d47541b4_0_1226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g280d47541b4_0_1226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g280d47541b4_0_1226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g280d47541b4_0_1226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g280d47541b4_0_1226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g280d47541b4_0_1226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g280d47541b4_0_1226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g280d47541b4_0_1226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g280d47541b4_0_1226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g280d47541b4_0_1226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g280d47541b4_0_1226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g280d47541b4_0_1226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g280d47541b4_0_1226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g280d47541b4_0_1226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g280d47541b4_0_1226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g280d47541b4_0_1226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g280d47541b4_0_1226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g280d47541b4_0_1226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g280d47541b4_0_1226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g280d47541b4_0_1226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g280d47541b4_0_1226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g280d47541b4_0_1226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g280d47541b4_0_1226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g280d47541b4_0_1226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g280d47541b4_0_1226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g280d47541b4_0_1226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g280d47541b4_0_1226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g280d47541b4_0_1226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g280d47541b4_0_1226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g280d47541b4_0_1226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g280d47541b4_0_1226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g280d47541b4_0_1226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g280d47541b4_0_1226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g280d47541b4_0_1226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g280d47541b4_0_1226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g280d47541b4_0_1226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g280d47541b4_0_1226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g280d47541b4_0_1226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g280d47541b4_0_1226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g280d47541b4_0_1226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g280d47541b4_0_1226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g280d47541b4_0_1226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g280d47541b4_0_1226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g280d47541b4_0_1226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g280d47541b4_0_1226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g280d47541b4_0_1226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g280d47541b4_0_1226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g280d47541b4_0_1226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g280d47541b4_0_1226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g280d47541b4_0_1226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g280d47541b4_0_1226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g280d47541b4_0_1226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g280d47541b4_0_1226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g280d47541b4_0_1226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g280d47541b4_0_1226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g280d47541b4_0_1226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g280d47541b4_0_1226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g280d47541b4_0_1226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g280d47541b4_0_1226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g280d47541b4_0_1226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g280d47541b4_0_1226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g280d47541b4_0_1226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g280d47541b4_0_1226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g280d47541b4_0_1226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g280d47541b4_0_1226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g280d47541b4_0_1226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g280d47541b4_0_1226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g280d47541b4_0_1226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g280d47541b4_0_1226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g280d47541b4_0_1226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g280d47541b4_0_1226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g280d47541b4_0_1226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g280d47541b4_0_1226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g280d47541b4_0_1226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g280d47541b4_0_1226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g280d47541b4_0_1226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g280d47541b4_0_1226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g280d47541b4_0_1226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g280d47541b4_0_1226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g280d47541b4_0_1226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g280d47541b4_0_1226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g280d47541b4_0_1226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g280d47541b4_0_1226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g280d47541b4_0_1226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g280d47541b4_0_1226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g280d47541b4_0_1226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g280d47541b4_0_1226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g280d47541b4_0_1226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g280d47541b4_0_1226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g280d47541b4_0_1226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g280d47541b4_0_1226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g280d47541b4_0_1226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g280d47541b4_0_1226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g280d47541b4_0_1226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g280d47541b4_0_1226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g280d47541b4_0_1226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g280d47541b4_0_1226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g280d47541b4_0_1226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g280d47541b4_0_1226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g280d47541b4_0_1226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g280d47541b4_0_1226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g280d47541b4_0_1226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g280d47541b4_0_1226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g280d47541b4_0_1226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g280d47541b4_0_1226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g280d47541b4_0_1226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g280d47541b4_0_1226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g280d47541b4_0_1226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g280d47541b4_0_1226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g280d47541b4_0_1226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g280d47541b4_0_1226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g280d47541b4_0_1226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g280d47541b4_0_1226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g280d47541b4_0_1226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g280d47541b4_0_1226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g280d47541b4_0_1226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g280d47541b4_0_1226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g280d47541b4_0_1226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g280d47541b4_0_1226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g280d47541b4_0_1226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g280d47541b4_0_1226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g280d47541b4_0_1226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g280d47541b4_0_1226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g280d47541b4_0_1226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g280d47541b4_0_1226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g280d47541b4_0_1226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g280d47541b4_0_1226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g280d47541b4_0_1226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g280d47541b4_0_1226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g280d47541b4_0_1226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g280d47541b4_0_1226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g280d47541b4_0_1226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g280d47541b4_0_1226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g280d47541b4_0_1226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g280d47541b4_0_1226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g280d47541b4_0_1226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g280d47541b4_0_1226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g280d47541b4_0_1226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g280d47541b4_0_1226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g280d47541b4_0_1226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g280d47541b4_0_1226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g280d47541b4_0_1226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g280d47541b4_0_1226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g280d47541b4_0_1226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g280d47541b4_0_1226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g280d47541b4_0_1226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g280d47541b4_0_1226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g280d47541b4_0_1226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g280d47541b4_0_1226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g280d47541b4_0_1226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g280d47541b4_0_1226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g280d47541b4_0_1226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g280d47541b4_0_1226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g280d47541b4_0_1226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g280d47541b4_0_1226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g280d47541b4_0_1226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g280d47541b4_0_1226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g280d47541b4_0_1226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g280d47541b4_0_1226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g280d47541b4_0_1226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g280d47541b4_0_1226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g280d47541b4_0_1226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g280d47541b4_0_1226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g280d47541b4_0_1226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g280d47541b4_0_1226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g280d47541b4_0_1226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g280d47541b4_0_1226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g280d47541b4_0_1226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g280d47541b4_0_1226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g280d47541b4_0_1226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g280d47541b4_0_1226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g280d47541b4_0_1226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g280d47541b4_0_1226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g280d47541b4_0_1226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g280d47541b4_0_1226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g280d47541b4_0_1226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g280d47541b4_0_1226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g280d47541b4_0_1226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g280d47541b4_0_1226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g280d47541b4_0_1226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g280d47541b4_0_1226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g280d47541b4_0_1226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g280d47541b4_0_1226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g280d47541b4_0_1226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g280d47541b4_0_1226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g280d47541b4_0_1226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g280d47541b4_0_1226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g280d47541b4_0_1226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g280d47541b4_0_1226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g280d47541b4_0_1226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g280d47541b4_0_1226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g280d47541b4_0_1226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g280d47541b4_0_1226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g280d47541b4_0_1226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g280d47541b4_0_1226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g280d47541b4_0_1226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g280d47541b4_0_1226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g280d47541b4_0_1226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g280d47541b4_0_1226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g280d47541b4_0_1226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g280d47541b4_0_1226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g280d47541b4_0_1226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g280d47541b4_0_1226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g280d47541b4_0_1226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g280d47541b4_0_1226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g280d47541b4_0_1226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g280d47541b4_0_1226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g280d47541b4_0_1226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g280d47541b4_0_1226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g280d47541b4_0_1226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g280d47541b4_0_1226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g280d47541b4_0_1226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g280d47541b4_0_1226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g280d47541b4_0_1226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g280d47541b4_0_1226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g280d47541b4_0_1226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g280d47541b4_0_1226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g280d47541b4_0_1226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g280d47541b4_0_1226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g280d47541b4_0_1226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g280d47541b4_0_1226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g280d47541b4_0_1226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g280d47541b4_0_1226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g280d47541b4_0_1226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g280d47541b4_0_1226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g280d47541b4_0_1226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g280d47541b4_0_1226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g280d47541b4_0_1226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g280d47541b4_0_1226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g280d47541b4_0_1226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g280d47541b4_0_1226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g280d47541b4_0_1226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g280d47541b4_0_1226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g280d47541b4_0_1226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g280d47541b4_0_1226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g280d47541b4_0_1226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g280d47541b4_0_1226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g280d47541b4_0_1226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g280d47541b4_0_1226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g280d47541b4_0_1226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g280d47541b4_0_1226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g280d47541b4_0_1226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g280d47541b4_0_1226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g280d47541b4_0_1226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g280d47541b4_0_1226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g280d47541b4_0_1226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g280d47541b4_0_1226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g280d47541b4_0_1226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g280d47541b4_0_1226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g280d47541b4_0_1226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g280d47541b4_0_1226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g280d47541b4_0_1226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g280d47541b4_0_1226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g280d47541b4_0_1226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g280d47541b4_0_1226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g280d47541b4_0_1226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g280d47541b4_0_1226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g280d47541b4_0_1226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g280d47541b4_0_1226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g280d47541b4_0_1226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g280d47541b4_0_1226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g280d47541b4_0_1226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g280d47541b4_0_1226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g280d47541b4_0_1226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g280d47541b4_0_1226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g280d47541b4_0_1226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g280d47541b4_0_1226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g280d47541b4_0_1226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g280d47541b4_0_1226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g280d47541b4_0_1226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g280d47541b4_0_1226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g280d47541b4_0_1226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g280d47541b4_0_1226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g280d47541b4_0_1226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g280d47541b4_0_1226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g280d47541b4_0_1226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g280d47541b4_0_1226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g280d47541b4_0_1226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g280d47541b4_0_1226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g280d47541b4_0_1226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g280d47541b4_0_1226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g280d47541b4_0_1226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g280d47541b4_0_1226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g280d47541b4_0_1226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g280d47541b4_0_1226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g280d47541b4_0_1226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g280d47541b4_0_1226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g280d47541b4_0_1226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g280d47541b4_0_1226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g280d47541b4_0_1226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g280d47541b4_0_1226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g280d47541b4_0_1226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g280d47541b4_0_1226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g280d47541b4_0_1226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g280d47541b4_0_1226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g280d47541b4_0_1226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g280d47541b4_0_1226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g280d47541b4_0_1226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g280d47541b4_0_1226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g280d47541b4_0_1226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g280d47541b4_0_1226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g280d47541b4_0_1226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g280d47541b4_0_1226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g280d47541b4_0_1226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g280d47541b4_0_1226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g280d47541b4_0_1226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g280d47541b4_0_1226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g280d47541b4_0_1226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g280d47541b4_0_1226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g280d47541b4_0_1226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g280d47541b4_0_1226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g280d47541b4_0_1226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g280d47541b4_0_1226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g280d47541b4_0_1226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g280d47541b4_0_1226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31" name="Google Shape;8331;g280d47541b4_0_12267"/>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8332" name="Shape 8332"/>
        <p:cNvGrpSpPr/>
        <p:nvPr/>
      </p:nvGrpSpPr>
      <p:grpSpPr>
        <a:xfrm>
          <a:off x="0" y="0"/>
          <a:ext cx="0" cy="0"/>
          <a:chOff x="0" y="0"/>
          <a:chExt cx="0" cy="0"/>
        </a:xfrm>
      </p:grpSpPr>
      <p:pic>
        <p:nvPicPr>
          <p:cNvPr id="8333" name="Google Shape;8333;g280d47541b4_0_1285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8334" name="Google Shape;8334;g280d47541b4_0_1285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g280d47541b4_0_12856"/>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336" name="Google Shape;8336;g280d47541b4_0_1285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337" name="Google Shape;8337;g280d47541b4_0_128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38" name="Google Shape;8338;g280d47541b4_0_12856"/>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g280d47541b4_0_12856"/>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340" name="Google Shape;8340;g280d47541b4_0_128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8341" name="Shape 8341"/>
        <p:cNvGrpSpPr/>
        <p:nvPr/>
      </p:nvGrpSpPr>
      <p:grpSpPr>
        <a:xfrm>
          <a:off x="0" y="0"/>
          <a:ext cx="0" cy="0"/>
          <a:chOff x="0" y="0"/>
          <a:chExt cx="0" cy="0"/>
        </a:xfrm>
      </p:grpSpPr>
      <p:grpSp>
        <p:nvGrpSpPr>
          <p:cNvPr id="8342" name="Google Shape;8342;g280d47541b4_0_12865"/>
          <p:cNvGrpSpPr/>
          <p:nvPr/>
        </p:nvGrpSpPr>
        <p:grpSpPr>
          <a:xfrm>
            <a:off x="2726703" y="6"/>
            <a:ext cx="3697033" cy="5143642"/>
            <a:chOff x="1926275" y="238125"/>
            <a:chExt cx="3765950" cy="5239525"/>
          </a:xfrm>
        </p:grpSpPr>
        <p:sp>
          <p:nvSpPr>
            <p:cNvPr id="8343" name="Google Shape;8343;g280d47541b4_0_128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g280d47541b4_0_128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g280d47541b4_0_128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g280d47541b4_0_128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g280d47541b4_0_128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g280d47541b4_0_128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g280d47541b4_0_128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g280d47541b4_0_128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g280d47541b4_0_128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g280d47541b4_0_128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g280d47541b4_0_128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g280d47541b4_0_128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g280d47541b4_0_128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g280d47541b4_0_128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g280d47541b4_0_128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g280d47541b4_0_128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g280d47541b4_0_128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g280d47541b4_0_128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g280d47541b4_0_128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g280d47541b4_0_128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g280d47541b4_0_128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g280d47541b4_0_128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g280d47541b4_0_128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g280d47541b4_0_128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g280d47541b4_0_128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g280d47541b4_0_128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g280d47541b4_0_128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g280d47541b4_0_128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g280d47541b4_0_128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g280d47541b4_0_128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g280d47541b4_0_128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g280d47541b4_0_128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g280d47541b4_0_128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g280d47541b4_0_128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g280d47541b4_0_128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g280d47541b4_0_128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g280d47541b4_0_128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g280d47541b4_0_128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g280d47541b4_0_128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g280d47541b4_0_128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g280d47541b4_0_128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g280d47541b4_0_128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g280d47541b4_0_128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g280d47541b4_0_128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g280d47541b4_0_128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g280d47541b4_0_128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g280d47541b4_0_128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g280d47541b4_0_128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g280d47541b4_0_128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g280d47541b4_0_128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g280d47541b4_0_128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g280d47541b4_0_128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g280d47541b4_0_128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g280d47541b4_0_128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g280d47541b4_0_128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g280d47541b4_0_128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g280d47541b4_0_128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g280d47541b4_0_128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g280d47541b4_0_128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g280d47541b4_0_128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03" name="Google Shape;8403;g280d47541b4_0_12865"/>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04" name="Google Shape;8404;g280d47541b4_0_12865"/>
          <p:cNvGrpSpPr/>
          <p:nvPr/>
        </p:nvGrpSpPr>
        <p:grpSpPr>
          <a:xfrm>
            <a:off x="2686262" y="2"/>
            <a:ext cx="2103910" cy="5143716"/>
            <a:chOff x="2726150" y="238125"/>
            <a:chExt cx="2142475" cy="5238000"/>
          </a:xfrm>
        </p:grpSpPr>
        <p:sp>
          <p:nvSpPr>
            <p:cNvPr id="8405" name="Google Shape;8405;g280d47541b4_0_1286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g280d47541b4_0_1286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g280d47541b4_0_1286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08" name="Google Shape;8408;g280d47541b4_0_12865"/>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09" name="Google Shape;8409;g280d47541b4_0_1286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410" name="Google Shape;8410;g280d47541b4_0_1286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11" name="Google Shape;8411;g280d47541b4_0_12865"/>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g280d47541b4_0_12865"/>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8413" name="Google Shape;8413;g280d47541b4_0_1286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14" name="Google Shape;8414;g280d47541b4_0_1286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8415" name="Shape 8415"/>
        <p:cNvGrpSpPr/>
        <p:nvPr/>
      </p:nvGrpSpPr>
      <p:grpSpPr>
        <a:xfrm>
          <a:off x="0" y="0"/>
          <a:ext cx="0" cy="0"/>
          <a:chOff x="0" y="0"/>
          <a:chExt cx="0" cy="0"/>
        </a:xfrm>
      </p:grpSpPr>
      <p:sp>
        <p:nvSpPr>
          <p:cNvPr id="8416" name="Google Shape;8416;g280d47541b4_0_1293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17" name="Google Shape;8417;g280d47541b4_0_12939"/>
          <p:cNvGrpSpPr/>
          <p:nvPr/>
        </p:nvGrpSpPr>
        <p:grpSpPr>
          <a:xfrm>
            <a:off x="2686262" y="2"/>
            <a:ext cx="2103910" cy="5143716"/>
            <a:chOff x="2726150" y="238125"/>
            <a:chExt cx="2142475" cy="5238000"/>
          </a:xfrm>
        </p:grpSpPr>
        <p:sp>
          <p:nvSpPr>
            <p:cNvPr id="8418" name="Google Shape;8418;g280d47541b4_0_1293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g280d47541b4_0_1293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g280d47541b4_0_1293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21" name="Google Shape;8421;g280d47541b4_0_1293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22" name="Google Shape;8422;g280d47541b4_0_1293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423" name="Google Shape;8423;g280d47541b4_0_1293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24" name="Google Shape;8424;g280d47541b4_0_1293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g280d47541b4_0_12939"/>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426" name="Google Shape;8426;g280d47541b4_0_12939"/>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427" name="Google Shape;8427;g280d47541b4_0_1293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89" name="Shape 989"/>
        <p:cNvGrpSpPr/>
        <p:nvPr/>
      </p:nvGrpSpPr>
      <p:grpSpPr>
        <a:xfrm>
          <a:off x="0" y="0"/>
          <a:ext cx="0" cy="0"/>
          <a:chOff x="0" y="0"/>
          <a:chExt cx="0" cy="0"/>
        </a:xfrm>
      </p:grpSpPr>
      <p:sp>
        <p:nvSpPr>
          <p:cNvPr id="990" name="Google Shape;99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91" name="Google Shape;99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8428" name="Shape 8428"/>
        <p:cNvGrpSpPr/>
        <p:nvPr/>
      </p:nvGrpSpPr>
      <p:grpSpPr>
        <a:xfrm>
          <a:off x="0" y="0"/>
          <a:ext cx="0" cy="0"/>
          <a:chOff x="0" y="0"/>
          <a:chExt cx="0" cy="0"/>
        </a:xfrm>
      </p:grpSpPr>
      <p:sp>
        <p:nvSpPr>
          <p:cNvPr id="8429" name="Google Shape;8429;g280d47541b4_0_1295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30" name="Google Shape;8430;g280d47541b4_0_12952"/>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431" name="Google Shape;8431;g280d47541b4_0_12952"/>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432" name="Google Shape;8432;g280d47541b4_0_129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433" name="Google Shape;8433;g280d47541b4_0_12952"/>
          <p:cNvGrpSpPr/>
          <p:nvPr/>
        </p:nvGrpSpPr>
        <p:grpSpPr>
          <a:xfrm>
            <a:off x="8041173" y="4778596"/>
            <a:ext cx="598277" cy="170409"/>
            <a:chOff x="238125" y="1822850"/>
            <a:chExt cx="7080200" cy="2016675"/>
          </a:xfrm>
        </p:grpSpPr>
        <p:sp>
          <p:nvSpPr>
            <p:cNvPr id="8434" name="Google Shape;8434;g280d47541b4_0_129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g280d47541b4_0_129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g280d47541b4_0_129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g280d47541b4_0_129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g280d47541b4_0_129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g280d47541b4_0_129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g280d47541b4_0_129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41" name="Google Shape;8441;g280d47541b4_0_1295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8442" name="Shape 8442"/>
        <p:cNvGrpSpPr/>
        <p:nvPr/>
      </p:nvGrpSpPr>
      <p:grpSpPr>
        <a:xfrm>
          <a:off x="0" y="0"/>
          <a:ext cx="0" cy="0"/>
          <a:chOff x="0" y="0"/>
          <a:chExt cx="0" cy="0"/>
        </a:xfrm>
      </p:grpSpPr>
      <p:sp>
        <p:nvSpPr>
          <p:cNvPr id="8443" name="Google Shape;8443;g280d47541b4_0_1296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g280d47541b4_0_1296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45" name="Google Shape;8445;g280d47541b4_0_1296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46" name="Google Shape;8446;g280d47541b4_0_1296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8447" name="Shape 8447"/>
        <p:cNvGrpSpPr/>
        <p:nvPr/>
      </p:nvGrpSpPr>
      <p:grpSpPr>
        <a:xfrm>
          <a:off x="0" y="0"/>
          <a:ext cx="0" cy="0"/>
          <a:chOff x="0" y="0"/>
          <a:chExt cx="0" cy="0"/>
        </a:xfrm>
      </p:grpSpPr>
      <p:sp>
        <p:nvSpPr>
          <p:cNvPr id="8448" name="Google Shape;8448;g280d47541b4_0_1297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8449" name="Google Shape;8449;g280d47541b4_0_1297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50" name="Google Shape;8450;g280d47541b4_0_1297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8451" name="Google Shape;8451;g280d47541b4_0_12971"/>
          <p:cNvGrpSpPr/>
          <p:nvPr/>
        </p:nvGrpSpPr>
        <p:grpSpPr>
          <a:xfrm>
            <a:off x="8041173" y="4778596"/>
            <a:ext cx="598277" cy="170409"/>
            <a:chOff x="238125" y="1822850"/>
            <a:chExt cx="7080200" cy="2016675"/>
          </a:xfrm>
        </p:grpSpPr>
        <p:sp>
          <p:nvSpPr>
            <p:cNvPr id="8452" name="Google Shape;8452;g280d47541b4_0_129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g280d47541b4_0_129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g280d47541b4_0_129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g280d47541b4_0_129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g280d47541b4_0_129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g280d47541b4_0_129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g280d47541b4_0_129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59" name="Google Shape;8459;g280d47541b4_0_1297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8460" name="Shape 8460"/>
        <p:cNvGrpSpPr/>
        <p:nvPr/>
      </p:nvGrpSpPr>
      <p:grpSpPr>
        <a:xfrm>
          <a:off x="0" y="0"/>
          <a:ext cx="0" cy="0"/>
          <a:chOff x="0" y="0"/>
          <a:chExt cx="0" cy="0"/>
        </a:xfrm>
      </p:grpSpPr>
      <p:sp>
        <p:nvSpPr>
          <p:cNvPr id="8461" name="Google Shape;8461;g280d47541b4_0_12984"/>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8462" name="Google Shape;8462;g280d47541b4_0_1298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8463" name="Shape 8463"/>
        <p:cNvGrpSpPr/>
        <p:nvPr/>
      </p:nvGrpSpPr>
      <p:grpSpPr>
        <a:xfrm>
          <a:off x="0" y="0"/>
          <a:ext cx="0" cy="0"/>
          <a:chOff x="0" y="0"/>
          <a:chExt cx="0" cy="0"/>
        </a:xfrm>
      </p:grpSpPr>
      <p:sp>
        <p:nvSpPr>
          <p:cNvPr id="8464" name="Google Shape;8464;g280d47541b4_0_1298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g280d47541b4_0_1298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8466" name="Google Shape;8466;g280d47541b4_0_1298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8467" name="Google Shape;8467;g280d47541b4_0_1298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468" name="Google Shape;8468;g280d47541b4_0_1298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69" name="Google Shape;8469;g280d47541b4_0_1298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70" name="Google Shape;8470;g280d47541b4_0_1298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471" name="Shape 8471"/>
        <p:cNvGrpSpPr/>
        <p:nvPr/>
      </p:nvGrpSpPr>
      <p:grpSpPr>
        <a:xfrm>
          <a:off x="0" y="0"/>
          <a:ext cx="0" cy="0"/>
          <a:chOff x="0" y="0"/>
          <a:chExt cx="0" cy="0"/>
        </a:xfrm>
      </p:grpSpPr>
      <p:sp>
        <p:nvSpPr>
          <p:cNvPr id="8472" name="Google Shape;8472;g280d47541b4_0_129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73" name="Google Shape;8473;g280d47541b4_0_1299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474" name="Google Shape;8474;g280d47541b4_0_129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75" name="Google Shape;8475;g280d47541b4_0_1299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8476" name="Shape 8476"/>
        <p:cNvGrpSpPr/>
        <p:nvPr/>
      </p:nvGrpSpPr>
      <p:grpSpPr>
        <a:xfrm>
          <a:off x="0" y="0"/>
          <a:ext cx="0" cy="0"/>
          <a:chOff x="0" y="0"/>
          <a:chExt cx="0" cy="0"/>
        </a:xfrm>
      </p:grpSpPr>
      <p:grpSp>
        <p:nvGrpSpPr>
          <p:cNvPr id="8477" name="Google Shape;8477;g280d47541b4_0_13000"/>
          <p:cNvGrpSpPr/>
          <p:nvPr/>
        </p:nvGrpSpPr>
        <p:grpSpPr>
          <a:xfrm>
            <a:off x="3689202" y="6"/>
            <a:ext cx="3697033" cy="5143642"/>
            <a:chOff x="1926275" y="238125"/>
            <a:chExt cx="3765950" cy="5239525"/>
          </a:xfrm>
        </p:grpSpPr>
        <p:sp>
          <p:nvSpPr>
            <p:cNvPr id="8478" name="Google Shape;8478;g280d47541b4_0_1300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g280d47541b4_0_1300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g280d47541b4_0_1300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g280d47541b4_0_1300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g280d47541b4_0_1300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g280d47541b4_0_1300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g280d47541b4_0_1300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g280d47541b4_0_1300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g280d47541b4_0_1300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g280d47541b4_0_1300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g280d47541b4_0_1300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g280d47541b4_0_1300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g280d47541b4_0_1300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g280d47541b4_0_1300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g280d47541b4_0_1300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g280d47541b4_0_1300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g280d47541b4_0_1300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g280d47541b4_0_1300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g280d47541b4_0_1300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g280d47541b4_0_1300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g280d47541b4_0_1300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g280d47541b4_0_1300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g280d47541b4_0_1300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g280d47541b4_0_1300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g280d47541b4_0_1300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g280d47541b4_0_1300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g280d47541b4_0_1300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g280d47541b4_0_1300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g280d47541b4_0_1300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g280d47541b4_0_1300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g280d47541b4_0_1300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g280d47541b4_0_1300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g280d47541b4_0_1300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g280d47541b4_0_1300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g280d47541b4_0_1300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g280d47541b4_0_1300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g280d47541b4_0_1300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g280d47541b4_0_1300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g280d47541b4_0_1300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g280d47541b4_0_1300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g280d47541b4_0_1300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g280d47541b4_0_1300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g280d47541b4_0_1300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g280d47541b4_0_1300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g280d47541b4_0_1300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g280d47541b4_0_1300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g280d47541b4_0_1300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g280d47541b4_0_1300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g280d47541b4_0_1300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g280d47541b4_0_1300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g280d47541b4_0_1300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g280d47541b4_0_1300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g280d47541b4_0_1300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g280d47541b4_0_1300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g280d47541b4_0_1300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g280d47541b4_0_1300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g280d47541b4_0_1300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g280d47541b4_0_1300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g280d47541b4_0_1300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g280d47541b4_0_1300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38" name="Google Shape;8538;g280d47541b4_0_13000"/>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g280d47541b4_0_1300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8540" name="Google Shape;8540;g280d47541b4_0_13000"/>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8541" name="Google Shape;8541;g280d47541b4_0_13000"/>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8542" name="Google Shape;8542;g280d47541b4_0_13000"/>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543" name="Google Shape;8543;g280d47541b4_0_13000"/>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8544" name="Shape 8544"/>
        <p:cNvGrpSpPr/>
        <p:nvPr/>
      </p:nvGrpSpPr>
      <p:grpSpPr>
        <a:xfrm>
          <a:off x="0" y="0"/>
          <a:ext cx="0" cy="0"/>
          <a:chOff x="0" y="0"/>
          <a:chExt cx="0" cy="0"/>
        </a:xfrm>
      </p:grpSpPr>
      <p:grpSp>
        <p:nvGrpSpPr>
          <p:cNvPr id="8545" name="Google Shape;8545;g280d47541b4_0_13068"/>
          <p:cNvGrpSpPr/>
          <p:nvPr/>
        </p:nvGrpSpPr>
        <p:grpSpPr>
          <a:xfrm>
            <a:off x="3698727" y="6"/>
            <a:ext cx="3697033" cy="5143642"/>
            <a:chOff x="1926275" y="238125"/>
            <a:chExt cx="3765950" cy="5239525"/>
          </a:xfrm>
        </p:grpSpPr>
        <p:sp>
          <p:nvSpPr>
            <p:cNvPr id="8546" name="Google Shape;8546;g280d47541b4_0_1306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g280d47541b4_0_1306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g280d47541b4_0_1306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g280d47541b4_0_1306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g280d47541b4_0_1306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g280d47541b4_0_1306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g280d47541b4_0_1306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g280d47541b4_0_1306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g280d47541b4_0_1306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g280d47541b4_0_1306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g280d47541b4_0_1306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g280d47541b4_0_1306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g280d47541b4_0_1306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g280d47541b4_0_1306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g280d47541b4_0_1306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g280d47541b4_0_1306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g280d47541b4_0_1306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g280d47541b4_0_1306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g280d47541b4_0_1306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g280d47541b4_0_1306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g280d47541b4_0_1306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g280d47541b4_0_1306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g280d47541b4_0_1306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g280d47541b4_0_1306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g280d47541b4_0_1306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g280d47541b4_0_1306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g280d47541b4_0_1306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g280d47541b4_0_1306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g280d47541b4_0_1306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g280d47541b4_0_1306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g280d47541b4_0_1306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g280d47541b4_0_1306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g280d47541b4_0_1306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g280d47541b4_0_1306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g280d47541b4_0_1306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g280d47541b4_0_1306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g280d47541b4_0_1306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g280d47541b4_0_1306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g280d47541b4_0_1306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g280d47541b4_0_1306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g280d47541b4_0_1306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g280d47541b4_0_1306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g280d47541b4_0_1306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g280d47541b4_0_1306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g280d47541b4_0_1306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g280d47541b4_0_1306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g280d47541b4_0_1306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g280d47541b4_0_1306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g280d47541b4_0_1306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g280d47541b4_0_1306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g280d47541b4_0_1306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g280d47541b4_0_1306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g280d47541b4_0_1306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g280d47541b4_0_1306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g280d47541b4_0_1306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g280d47541b4_0_1306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g280d47541b4_0_1306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g280d47541b4_0_1306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g280d47541b4_0_1306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g280d47541b4_0_1306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06" name="Google Shape;8606;g280d47541b4_0_13068"/>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g280d47541b4_0_1306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608" name="Google Shape;8608;g280d47541b4_0_1306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8609" name="Google Shape;8609;g280d47541b4_0_1306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610" name="Google Shape;8610;g280d47541b4_0_13068"/>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8611" name="Shape 8611"/>
        <p:cNvGrpSpPr/>
        <p:nvPr/>
      </p:nvGrpSpPr>
      <p:grpSpPr>
        <a:xfrm>
          <a:off x="0" y="0"/>
          <a:ext cx="0" cy="0"/>
          <a:chOff x="0" y="0"/>
          <a:chExt cx="0" cy="0"/>
        </a:xfrm>
      </p:grpSpPr>
      <p:grpSp>
        <p:nvGrpSpPr>
          <p:cNvPr id="8612" name="Google Shape;8612;g280d47541b4_0_13135"/>
          <p:cNvGrpSpPr/>
          <p:nvPr/>
        </p:nvGrpSpPr>
        <p:grpSpPr>
          <a:xfrm>
            <a:off x="3698727" y="6"/>
            <a:ext cx="3697033" cy="5143642"/>
            <a:chOff x="1926275" y="238125"/>
            <a:chExt cx="3765950" cy="5239525"/>
          </a:xfrm>
        </p:grpSpPr>
        <p:sp>
          <p:nvSpPr>
            <p:cNvPr id="8613" name="Google Shape;8613;g280d47541b4_0_13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g280d47541b4_0_13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g280d47541b4_0_13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g280d47541b4_0_13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g280d47541b4_0_13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g280d47541b4_0_13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g280d47541b4_0_13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g280d47541b4_0_13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g280d47541b4_0_13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g280d47541b4_0_13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g280d47541b4_0_13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g280d47541b4_0_13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g280d47541b4_0_13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g280d47541b4_0_13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g280d47541b4_0_13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g280d47541b4_0_13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g280d47541b4_0_13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g280d47541b4_0_13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g280d47541b4_0_13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g280d47541b4_0_13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g280d47541b4_0_13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g280d47541b4_0_13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g280d47541b4_0_13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g280d47541b4_0_13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g280d47541b4_0_13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g280d47541b4_0_13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g280d47541b4_0_13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g280d47541b4_0_13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g280d47541b4_0_13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g280d47541b4_0_13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g280d47541b4_0_13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g280d47541b4_0_13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g280d47541b4_0_13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g280d47541b4_0_13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g280d47541b4_0_13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g280d47541b4_0_13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g280d47541b4_0_13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g280d47541b4_0_13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g280d47541b4_0_13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g280d47541b4_0_13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g280d47541b4_0_13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g280d47541b4_0_13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g280d47541b4_0_13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g280d47541b4_0_13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g280d47541b4_0_13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g280d47541b4_0_13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g280d47541b4_0_13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g280d47541b4_0_13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g280d47541b4_0_13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g280d47541b4_0_13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g280d47541b4_0_13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g280d47541b4_0_13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g280d47541b4_0_13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g280d47541b4_0_13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g280d47541b4_0_13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g280d47541b4_0_13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g280d47541b4_0_13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g280d47541b4_0_13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g280d47541b4_0_13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g280d47541b4_0_13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73" name="Google Shape;8673;g280d47541b4_0_13135"/>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g280d47541b4_0_1313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675" name="Google Shape;8675;g280d47541b4_0_13135"/>
          <p:cNvGrpSpPr/>
          <p:nvPr/>
        </p:nvGrpSpPr>
        <p:grpSpPr>
          <a:xfrm>
            <a:off x="1285921" y="2144122"/>
            <a:ext cx="2868897" cy="817157"/>
            <a:chOff x="238125" y="1822850"/>
            <a:chExt cx="7080200" cy="2016675"/>
          </a:xfrm>
        </p:grpSpPr>
        <p:sp>
          <p:nvSpPr>
            <p:cNvPr id="8676" name="Google Shape;8676;g280d47541b4_0_13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g280d47541b4_0_13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g280d47541b4_0_13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g280d47541b4_0_13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g280d47541b4_0_13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g280d47541b4_0_13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g280d47541b4_0_13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83" name="Google Shape;8683;g280d47541b4_0_13135"/>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8684" name="Google Shape;8684;g280d47541b4_0_1313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8685" name="Shape 8685"/>
        <p:cNvGrpSpPr/>
        <p:nvPr/>
      </p:nvGrpSpPr>
      <p:grpSpPr>
        <a:xfrm>
          <a:off x="0" y="0"/>
          <a:ext cx="0" cy="0"/>
          <a:chOff x="0" y="0"/>
          <a:chExt cx="0" cy="0"/>
        </a:xfrm>
      </p:grpSpPr>
      <p:sp>
        <p:nvSpPr>
          <p:cNvPr id="8686" name="Google Shape;8686;g280d47541b4_0_13209"/>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g280d47541b4_0_13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688" name="Google Shape;8688;g280d47541b4_0_13209"/>
          <p:cNvGrpSpPr/>
          <p:nvPr/>
        </p:nvGrpSpPr>
        <p:grpSpPr>
          <a:xfrm>
            <a:off x="1285921" y="2144122"/>
            <a:ext cx="2868897" cy="817157"/>
            <a:chOff x="238125" y="1822850"/>
            <a:chExt cx="7080200" cy="2016675"/>
          </a:xfrm>
        </p:grpSpPr>
        <p:sp>
          <p:nvSpPr>
            <p:cNvPr id="8689" name="Google Shape;8689;g280d47541b4_0_13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g280d47541b4_0_13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g280d47541b4_0_13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g280d47541b4_0_13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g280d47541b4_0_13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g280d47541b4_0_13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g280d47541b4_0_13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96" name="Google Shape;8696;g280d47541b4_0_1320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8697" name="Google Shape;8697;g280d47541b4_0_132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5.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0.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21" Type="http://schemas.openxmlformats.org/officeDocument/2006/relationships/theme" Target="../theme/theme1.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5" Type="http://schemas.openxmlformats.org/officeDocument/2006/relationships/slideLayout" Target="../slideLayouts/slideLayout25.xml"/><Relationship Id="rId19" Type="http://schemas.openxmlformats.org/officeDocument/2006/relationships/slideLayout" Target="../slideLayouts/slideLayout39.xml"/><Relationship Id="rId6" Type="http://schemas.openxmlformats.org/officeDocument/2006/relationships/slideLayout" Target="../slideLayouts/slideLayout26.xml"/><Relationship Id="rId18" Type="http://schemas.openxmlformats.org/officeDocument/2006/relationships/slideLayout" Target="../slideLayouts/slideLayout38.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0.xml"/><Relationship Id="rId22" Type="http://schemas.openxmlformats.org/officeDocument/2006/relationships/slideLayout" Target="../slideLayouts/slideLayout62.xml"/><Relationship Id="rId21" Type="http://schemas.openxmlformats.org/officeDocument/2006/relationships/slideLayout" Target="../slideLayouts/slideLayout61.xml"/><Relationship Id="rId24" Type="http://schemas.openxmlformats.org/officeDocument/2006/relationships/slideLayout" Target="../slideLayouts/slideLayout64.xml"/><Relationship Id="rId23" Type="http://schemas.openxmlformats.org/officeDocument/2006/relationships/slideLayout" Target="../slideLayouts/slideLayout63.xml"/><Relationship Id="rId1" Type="http://schemas.openxmlformats.org/officeDocument/2006/relationships/slideLayout" Target="../slideLayouts/slideLayout41.xml"/><Relationship Id="rId2" Type="http://schemas.openxmlformats.org/officeDocument/2006/relationships/slideLayout" Target="../slideLayouts/slideLayout42.xml"/><Relationship Id="rId3" Type="http://schemas.openxmlformats.org/officeDocument/2006/relationships/slideLayout" Target="../slideLayouts/slideLayout4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26" Type="http://schemas.openxmlformats.org/officeDocument/2006/relationships/slideLayout" Target="../slideLayouts/slideLayout66.xml"/><Relationship Id="rId25" Type="http://schemas.openxmlformats.org/officeDocument/2006/relationships/slideLayout" Target="../slideLayouts/slideLayout65.xml"/><Relationship Id="rId28" Type="http://schemas.openxmlformats.org/officeDocument/2006/relationships/slideLayout" Target="../slideLayouts/slideLayout68.xml"/><Relationship Id="rId27" Type="http://schemas.openxmlformats.org/officeDocument/2006/relationships/slideLayout" Target="../slideLayouts/slideLayout67.xml"/><Relationship Id="rId5" Type="http://schemas.openxmlformats.org/officeDocument/2006/relationships/slideLayout" Target="../slideLayouts/slideLayout45.xml"/><Relationship Id="rId6" Type="http://schemas.openxmlformats.org/officeDocument/2006/relationships/slideLayout" Target="../slideLayouts/slideLayout46.xml"/><Relationship Id="rId29" Type="http://schemas.openxmlformats.org/officeDocument/2006/relationships/theme" Target="../theme/theme4.xml"/><Relationship Id="rId7" Type="http://schemas.openxmlformats.org/officeDocument/2006/relationships/slideLayout" Target="../slideLayouts/slideLayout47.xml"/><Relationship Id="rId8" Type="http://schemas.openxmlformats.org/officeDocument/2006/relationships/slideLayout" Target="../slideLayouts/slideLayout48.xml"/><Relationship Id="rId11" Type="http://schemas.openxmlformats.org/officeDocument/2006/relationships/slideLayout" Target="../slideLayouts/slideLayout51.xml"/><Relationship Id="rId10" Type="http://schemas.openxmlformats.org/officeDocument/2006/relationships/slideLayout" Target="../slideLayouts/slideLayout50.xml"/><Relationship Id="rId13" Type="http://schemas.openxmlformats.org/officeDocument/2006/relationships/slideLayout" Target="../slideLayouts/slideLayout53.xml"/><Relationship Id="rId12" Type="http://schemas.openxmlformats.org/officeDocument/2006/relationships/slideLayout" Target="../slideLayouts/slideLayout52.xml"/><Relationship Id="rId15" Type="http://schemas.openxmlformats.org/officeDocument/2006/relationships/slideLayout" Target="../slideLayouts/slideLayout55.xml"/><Relationship Id="rId14" Type="http://schemas.openxmlformats.org/officeDocument/2006/relationships/slideLayout" Target="../slideLayouts/slideLayout54.xml"/><Relationship Id="rId17" Type="http://schemas.openxmlformats.org/officeDocument/2006/relationships/slideLayout" Target="../slideLayouts/slideLayout57.xml"/><Relationship Id="rId16" Type="http://schemas.openxmlformats.org/officeDocument/2006/relationships/slideLayout" Target="../slideLayouts/slideLayout56.xml"/><Relationship Id="rId19" Type="http://schemas.openxmlformats.org/officeDocument/2006/relationships/slideLayout" Target="../slideLayouts/slideLayout59.xml"/><Relationship Id="rId18" Type="http://schemas.openxmlformats.org/officeDocument/2006/relationships/slideLayout" Target="../slideLayouts/slideLayout5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88.xml"/><Relationship Id="rId22" Type="http://schemas.openxmlformats.org/officeDocument/2006/relationships/slideLayout" Target="../slideLayouts/slideLayout90.xml"/><Relationship Id="rId21" Type="http://schemas.openxmlformats.org/officeDocument/2006/relationships/slideLayout" Target="../slideLayouts/slideLayout89.xml"/><Relationship Id="rId24" Type="http://schemas.openxmlformats.org/officeDocument/2006/relationships/slideLayout" Target="../slideLayouts/slideLayout92.xml"/><Relationship Id="rId23" Type="http://schemas.openxmlformats.org/officeDocument/2006/relationships/slideLayout" Target="../slideLayouts/slideLayout91.xml"/><Relationship Id="rId1" Type="http://schemas.openxmlformats.org/officeDocument/2006/relationships/slideLayout" Target="../slideLayouts/slideLayout69.xml"/><Relationship Id="rId2" Type="http://schemas.openxmlformats.org/officeDocument/2006/relationships/slideLayout" Target="../slideLayouts/slideLayout70.xml"/><Relationship Id="rId3" Type="http://schemas.openxmlformats.org/officeDocument/2006/relationships/slideLayout" Target="../slideLayouts/slideLayout71.xml"/><Relationship Id="rId4" Type="http://schemas.openxmlformats.org/officeDocument/2006/relationships/slideLayout" Target="../slideLayouts/slideLayout72.xml"/><Relationship Id="rId9" Type="http://schemas.openxmlformats.org/officeDocument/2006/relationships/slideLayout" Target="../slideLayouts/slideLayout77.xml"/><Relationship Id="rId26" Type="http://schemas.openxmlformats.org/officeDocument/2006/relationships/slideLayout" Target="../slideLayouts/slideLayout94.xml"/><Relationship Id="rId25" Type="http://schemas.openxmlformats.org/officeDocument/2006/relationships/slideLayout" Target="../slideLayouts/slideLayout93.xml"/><Relationship Id="rId28" Type="http://schemas.openxmlformats.org/officeDocument/2006/relationships/slideLayout" Target="../slideLayouts/slideLayout96.xml"/><Relationship Id="rId27" Type="http://schemas.openxmlformats.org/officeDocument/2006/relationships/slideLayout" Target="../slideLayouts/slideLayout95.xml"/><Relationship Id="rId5" Type="http://schemas.openxmlformats.org/officeDocument/2006/relationships/slideLayout" Target="../slideLayouts/slideLayout73.xml"/><Relationship Id="rId6" Type="http://schemas.openxmlformats.org/officeDocument/2006/relationships/slideLayout" Target="../slideLayouts/slideLayout74.xml"/><Relationship Id="rId29" Type="http://schemas.openxmlformats.org/officeDocument/2006/relationships/slideLayout" Target="../slideLayouts/slideLayout97.xml"/><Relationship Id="rId7" Type="http://schemas.openxmlformats.org/officeDocument/2006/relationships/slideLayout" Target="../slideLayouts/slideLayout75.xml"/><Relationship Id="rId8" Type="http://schemas.openxmlformats.org/officeDocument/2006/relationships/slideLayout" Target="../slideLayouts/slideLayout76.xml"/><Relationship Id="rId31" Type="http://schemas.openxmlformats.org/officeDocument/2006/relationships/slideLayout" Target="../slideLayouts/slideLayout99.xml"/><Relationship Id="rId30" Type="http://schemas.openxmlformats.org/officeDocument/2006/relationships/slideLayout" Target="../slideLayouts/slideLayout98.xml"/><Relationship Id="rId11" Type="http://schemas.openxmlformats.org/officeDocument/2006/relationships/slideLayout" Target="../slideLayouts/slideLayout79.xml"/><Relationship Id="rId10" Type="http://schemas.openxmlformats.org/officeDocument/2006/relationships/slideLayout" Target="../slideLayouts/slideLayout78.xml"/><Relationship Id="rId32" Type="http://schemas.openxmlformats.org/officeDocument/2006/relationships/theme" Target="../theme/theme6.xml"/><Relationship Id="rId13" Type="http://schemas.openxmlformats.org/officeDocument/2006/relationships/slideLayout" Target="../slideLayouts/slideLayout81.xml"/><Relationship Id="rId12" Type="http://schemas.openxmlformats.org/officeDocument/2006/relationships/slideLayout" Target="../slideLayouts/slideLayout80.xml"/><Relationship Id="rId15" Type="http://schemas.openxmlformats.org/officeDocument/2006/relationships/slideLayout" Target="../slideLayouts/slideLayout83.xml"/><Relationship Id="rId14" Type="http://schemas.openxmlformats.org/officeDocument/2006/relationships/slideLayout" Target="../slideLayouts/slideLayout82.xml"/><Relationship Id="rId17" Type="http://schemas.openxmlformats.org/officeDocument/2006/relationships/slideLayout" Target="../slideLayouts/slideLayout85.xml"/><Relationship Id="rId16" Type="http://schemas.openxmlformats.org/officeDocument/2006/relationships/slideLayout" Target="../slideLayouts/slideLayout84.xml"/><Relationship Id="rId19" Type="http://schemas.openxmlformats.org/officeDocument/2006/relationships/slideLayout" Target="../slideLayouts/slideLayout87.xml"/><Relationship Id="rId18" Type="http://schemas.openxmlformats.org/officeDocument/2006/relationships/slideLayout" Target="../slideLayouts/slideLayout86.xml"/></Relationships>
</file>

<file path=ppt/slideMasters/_rels/slideMaster5.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slideLayout" Target="../slideLayouts/slideLayout101.xml"/><Relationship Id="rId3" Type="http://schemas.openxmlformats.org/officeDocument/2006/relationships/slideLayout" Target="../slideLayouts/slideLayout102.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5" Type="http://schemas.openxmlformats.org/officeDocument/2006/relationships/slideLayout" Target="../slideLayouts/slideLayout104.xml"/><Relationship Id="rId6" Type="http://schemas.openxmlformats.org/officeDocument/2006/relationships/slideLayout" Target="../slideLayouts/slideLayout105.xml"/><Relationship Id="rId7" Type="http://schemas.openxmlformats.org/officeDocument/2006/relationships/slideLayout" Target="../slideLayouts/slideLayout106.xml"/><Relationship Id="rId8" Type="http://schemas.openxmlformats.org/officeDocument/2006/relationships/slideLayout" Target="../slideLayouts/slideLayout107.xml"/><Relationship Id="rId11" Type="http://schemas.openxmlformats.org/officeDocument/2006/relationships/theme" Target="../theme/theme2.xml"/><Relationship Id="rId10" Type="http://schemas.openxmlformats.org/officeDocument/2006/relationships/slideLayout" Target="../slideLayouts/slideLayout109.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129.xml"/><Relationship Id="rId22" Type="http://schemas.openxmlformats.org/officeDocument/2006/relationships/slideLayout" Target="../slideLayouts/slideLayout131.xml"/><Relationship Id="rId21" Type="http://schemas.openxmlformats.org/officeDocument/2006/relationships/slideLayout" Target="../slideLayouts/slideLayout130.xml"/><Relationship Id="rId24" Type="http://schemas.openxmlformats.org/officeDocument/2006/relationships/slideLayout" Target="../slideLayouts/slideLayout133.xml"/><Relationship Id="rId23" Type="http://schemas.openxmlformats.org/officeDocument/2006/relationships/slideLayout" Target="../slideLayouts/slideLayout132.xml"/><Relationship Id="rId1" Type="http://schemas.openxmlformats.org/officeDocument/2006/relationships/slideLayout" Target="../slideLayouts/slideLayout110.xml"/><Relationship Id="rId2" Type="http://schemas.openxmlformats.org/officeDocument/2006/relationships/slideLayout" Target="../slideLayouts/slideLayout111.xml"/><Relationship Id="rId3" Type="http://schemas.openxmlformats.org/officeDocument/2006/relationships/slideLayout" Target="../slideLayouts/slideLayout112.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26" Type="http://schemas.openxmlformats.org/officeDocument/2006/relationships/slideLayout" Target="../slideLayouts/slideLayout135.xml"/><Relationship Id="rId25" Type="http://schemas.openxmlformats.org/officeDocument/2006/relationships/slideLayout" Target="../slideLayouts/slideLayout134.xml"/><Relationship Id="rId28" Type="http://schemas.openxmlformats.org/officeDocument/2006/relationships/slideLayout" Target="../slideLayouts/slideLayout137.xml"/><Relationship Id="rId27" Type="http://schemas.openxmlformats.org/officeDocument/2006/relationships/slideLayout" Target="../slideLayouts/slideLayout136.xml"/><Relationship Id="rId5" Type="http://schemas.openxmlformats.org/officeDocument/2006/relationships/slideLayout" Target="../slideLayouts/slideLayout114.xml"/><Relationship Id="rId6" Type="http://schemas.openxmlformats.org/officeDocument/2006/relationships/slideLayout" Target="../slideLayouts/slideLayout115.xml"/><Relationship Id="rId29" Type="http://schemas.openxmlformats.org/officeDocument/2006/relationships/slideLayout" Target="../slideLayouts/slideLayout138.xml"/><Relationship Id="rId7" Type="http://schemas.openxmlformats.org/officeDocument/2006/relationships/slideLayout" Target="../slideLayouts/slideLayout116.xml"/><Relationship Id="rId8" Type="http://schemas.openxmlformats.org/officeDocument/2006/relationships/slideLayout" Target="../slideLayouts/slideLayout117.xml"/><Relationship Id="rId31" Type="http://schemas.openxmlformats.org/officeDocument/2006/relationships/slideLayout" Target="../slideLayouts/slideLayout140.xml"/><Relationship Id="rId30" Type="http://schemas.openxmlformats.org/officeDocument/2006/relationships/slideLayout" Target="../slideLayouts/slideLayout139.xml"/><Relationship Id="rId11" Type="http://schemas.openxmlformats.org/officeDocument/2006/relationships/slideLayout" Target="../slideLayouts/slideLayout120.xml"/><Relationship Id="rId10" Type="http://schemas.openxmlformats.org/officeDocument/2006/relationships/slideLayout" Target="../slideLayouts/slideLayout119.xml"/><Relationship Id="rId32" Type="http://schemas.openxmlformats.org/officeDocument/2006/relationships/theme" Target="../theme/theme7.xml"/><Relationship Id="rId13" Type="http://schemas.openxmlformats.org/officeDocument/2006/relationships/slideLayout" Target="../slideLayouts/slideLayout122.xml"/><Relationship Id="rId12" Type="http://schemas.openxmlformats.org/officeDocument/2006/relationships/slideLayout" Target="../slideLayouts/slideLayout121.xml"/><Relationship Id="rId15" Type="http://schemas.openxmlformats.org/officeDocument/2006/relationships/slideLayout" Target="../slideLayouts/slideLayout124.xml"/><Relationship Id="rId14" Type="http://schemas.openxmlformats.org/officeDocument/2006/relationships/slideLayout" Target="../slideLayouts/slideLayout123.xml"/><Relationship Id="rId17" Type="http://schemas.openxmlformats.org/officeDocument/2006/relationships/slideLayout" Target="../slideLayouts/slideLayout126.xml"/><Relationship Id="rId16" Type="http://schemas.openxmlformats.org/officeDocument/2006/relationships/slideLayout" Target="../slideLayouts/slideLayout125.xml"/><Relationship Id="rId19" Type="http://schemas.openxmlformats.org/officeDocument/2006/relationships/slideLayout" Target="../slideLayouts/slideLayout128.xml"/><Relationship Id="rId18" Type="http://schemas.openxmlformats.org/officeDocument/2006/relationships/slideLayout" Target="../slideLayouts/slideLayout12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873" name="Shape 1873"/>
        <p:cNvGrpSpPr/>
        <p:nvPr/>
      </p:nvGrpSpPr>
      <p:grpSpPr>
        <a:xfrm>
          <a:off x="0" y="0"/>
          <a:ext cx="0" cy="0"/>
          <a:chOff x="0" y="0"/>
          <a:chExt cx="0" cy="0"/>
        </a:xfrm>
      </p:grpSpPr>
      <p:sp>
        <p:nvSpPr>
          <p:cNvPr id="1874" name="Google Shape;1874;g280d47541b4_0_192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75" name="Google Shape;1875;g280d47541b4_0_192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76" name="Google Shape;1876;g280d47541b4_0_19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740" name="Shape 3740"/>
        <p:cNvGrpSpPr/>
        <p:nvPr/>
      </p:nvGrpSpPr>
      <p:grpSpPr>
        <a:xfrm>
          <a:off x="0" y="0"/>
          <a:ext cx="0" cy="0"/>
          <a:chOff x="0" y="0"/>
          <a:chExt cx="0" cy="0"/>
        </a:xfrm>
      </p:grpSpPr>
      <p:sp>
        <p:nvSpPr>
          <p:cNvPr id="3741" name="Google Shape;3741;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742" name="Google Shape;3742;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743" name="Google Shape;3743;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628" name="Shape 5628"/>
        <p:cNvGrpSpPr/>
        <p:nvPr/>
      </p:nvGrpSpPr>
      <p:grpSpPr>
        <a:xfrm>
          <a:off x="0" y="0"/>
          <a:ext cx="0" cy="0"/>
          <a:chOff x="0" y="0"/>
          <a:chExt cx="0" cy="0"/>
        </a:xfrm>
      </p:grpSpPr>
      <p:sp>
        <p:nvSpPr>
          <p:cNvPr id="5629" name="Google Shape;5629;g280d47541b4_0_1015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30" name="Google Shape;5630;g280d47541b4_0_1015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631" name="Google Shape;5631;g280d47541b4_0_101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 id="2147483731" r:id="rId12"/>
    <p:sldLayoutId id="2147483732" r:id="rId13"/>
    <p:sldLayoutId id="2147483733" r:id="rId14"/>
    <p:sldLayoutId id="2147483734" r:id="rId15"/>
    <p:sldLayoutId id="2147483735" r:id="rId16"/>
    <p:sldLayoutId id="2147483736" r:id="rId17"/>
    <p:sldLayoutId id="2147483737" r:id="rId18"/>
    <p:sldLayoutId id="2147483738" r:id="rId19"/>
    <p:sldLayoutId id="2147483739" r:id="rId20"/>
    <p:sldLayoutId id="2147483740" r:id="rId21"/>
    <p:sldLayoutId id="2147483741" r:id="rId22"/>
    <p:sldLayoutId id="2147483742" r:id="rId23"/>
    <p:sldLayoutId id="2147483743" r:id="rId24"/>
    <p:sldLayoutId id="2147483744" r:id="rId25"/>
    <p:sldLayoutId id="2147483745" r:id="rId26"/>
    <p:sldLayoutId id="2147483746" r:id="rId27"/>
    <p:sldLayoutId id="2147483747" r:id="rId28"/>
    <p:sldLayoutId id="2147483748" r:id="rId29"/>
    <p:sldLayoutId id="2147483749" r:id="rId30"/>
    <p:sldLayoutId id="214748375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698" name="Shape 8698"/>
        <p:cNvGrpSpPr/>
        <p:nvPr/>
      </p:nvGrpSpPr>
      <p:grpSpPr>
        <a:xfrm>
          <a:off x="0" y="0"/>
          <a:ext cx="0" cy="0"/>
          <a:chOff x="0" y="0"/>
          <a:chExt cx="0" cy="0"/>
        </a:xfrm>
      </p:grpSpPr>
      <p:sp>
        <p:nvSpPr>
          <p:cNvPr id="8699" name="Google Shape;8699;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8700" name="Google Shape;8700;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8701" name="Google Shape;8701;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8702" name="Google Shape;8702;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8703" name="Google Shape;8703;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767" name="Shape 8767"/>
        <p:cNvGrpSpPr/>
        <p:nvPr/>
      </p:nvGrpSpPr>
      <p:grpSpPr>
        <a:xfrm>
          <a:off x="0" y="0"/>
          <a:ext cx="0" cy="0"/>
          <a:chOff x="0" y="0"/>
          <a:chExt cx="0" cy="0"/>
        </a:xfrm>
      </p:grpSpPr>
      <p:sp>
        <p:nvSpPr>
          <p:cNvPr id="8768" name="Google Shape;8768;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8769" name="Google Shape;8769;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770" name="Google Shape;8770;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notesSlide" Target="../notesSlides/notesSlide10.xml"/><Relationship Id="rId3" Type="http://schemas.openxmlformats.org/officeDocument/2006/relationships/image" Target="../media/image2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xml"/><Relationship Id="rId3" Type="http://schemas.openxmlformats.org/officeDocument/2006/relationships/image" Target="../media/image27.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xml"/><Relationship Id="rId3" Type="http://schemas.openxmlformats.org/officeDocument/2006/relationships/image" Target="../media/image17.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 Id="rId3" Type="http://schemas.openxmlformats.org/officeDocument/2006/relationships/image" Target="../media/image24.png"/><Relationship Id="rId4" Type="http://schemas.openxmlformats.org/officeDocument/2006/relationships/image" Target="../media/image20.png"/><Relationship Id="rId5" Type="http://schemas.openxmlformats.org/officeDocument/2006/relationships/image" Target="../media/image2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notesSlide" Target="../notesSlides/notesSlide9.xml"/><Relationship Id="rId3" Type="http://schemas.openxmlformats.org/officeDocument/2006/relationships/image" Target="../media/image18.jpg"/><Relationship Id="rId4" Type="http://schemas.openxmlformats.org/officeDocument/2006/relationships/image" Target="../media/image19.png"/><Relationship Id="rId5" Type="http://schemas.openxmlformats.org/officeDocument/2006/relationships/image" Target="../media/image21.png"/><Relationship Id="rId6"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40" name="Shape 11840"/>
        <p:cNvGrpSpPr/>
        <p:nvPr/>
      </p:nvGrpSpPr>
      <p:grpSpPr>
        <a:xfrm>
          <a:off x="0" y="0"/>
          <a:ext cx="0" cy="0"/>
          <a:chOff x="0" y="0"/>
          <a:chExt cx="0" cy="0"/>
        </a:xfrm>
      </p:grpSpPr>
      <p:sp>
        <p:nvSpPr>
          <p:cNvPr id="11841" name="Google Shape;11841;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987" name="Shape 11987"/>
        <p:cNvGrpSpPr/>
        <p:nvPr/>
      </p:nvGrpSpPr>
      <p:grpSpPr>
        <a:xfrm>
          <a:off x="0" y="0"/>
          <a:ext cx="0" cy="0"/>
          <a:chOff x="0" y="0"/>
          <a:chExt cx="0" cy="0"/>
        </a:xfrm>
      </p:grpSpPr>
      <p:pic>
        <p:nvPicPr>
          <p:cNvPr id="11988" name="Google Shape;11988;g30589d8a945_0_0"/>
          <p:cNvPicPr preferRelativeResize="0"/>
          <p:nvPr/>
        </p:nvPicPr>
        <p:blipFill rotWithShape="1">
          <a:blip r:embed="rId3">
            <a:alphaModFix/>
          </a:blip>
          <a:srcRect b="0" l="0" r="0" t="0"/>
          <a:stretch/>
        </p:blipFill>
        <p:spPr>
          <a:xfrm rot="10800000">
            <a:off x="7631839" y="424326"/>
            <a:ext cx="2133570" cy="2070275"/>
          </a:xfrm>
          <a:prstGeom prst="rect">
            <a:avLst/>
          </a:prstGeom>
          <a:noFill/>
          <a:ln>
            <a:noFill/>
          </a:ln>
        </p:spPr>
      </p:pic>
      <p:sp>
        <p:nvSpPr>
          <p:cNvPr id="11989" name="Google Shape;11989;g30589d8a945_0_0"/>
          <p:cNvSpPr/>
          <p:nvPr/>
        </p:nvSpPr>
        <p:spPr>
          <a:xfrm>
            <a:off x="-1075538" y="2686154"/>
            <a:ext cx="3232500" cy="3232500"/>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1990" name="Google Shape;11990;g30589d8a945_0_0"/>
          <p:cNvSpPr txBox="1"/>
          <p:nvPr>
            <p:ph idx="4294967295" type="title"/>
          </p:nvPr>
        </p:nvSpPr>
        <p:spPr>
          <a:xfrm>
            <a:off x="700750" y="258400"/>
            <a:ext cx="5375400" cy="12537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1800"/>
              <a:buNone/>
            </a:pPr>
            <a:r>
              <a:rPr lang="en" sz="2800"/>
              <a:t>Contact Participant Services</a:t>
            </a:r>
            <a:endParaRPr sz="2800"/>
          </a:p>
          <a:p>
            <a:pPr indent="0" lvl="0" marL="88900" rtl="0" algn="l">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1991" name="Google Shape;11991;g30589d8a945_0_0"/>
          <p:cNvSpPr/>
          <p:nvPr/>
        </p:nvSpPr>
        <p:spPr>
          <a:xfrm>
            <a:off x="703250" y="2725950"/>
            <a:ext cx="2460300" cy="2070300"/>
          </a:xfrm>
          <a:prstGeom prst="roundRect">
            <a:avLst>
              <a:gd fmla="val 8026" name="adj"/>
            </a:avLst>
          </a:prstGeom>
          <a:solidFill>
            <a:srgbClr val="F2F8FC"/>
          </a:solidFill>
          <a:ln>
            <a:noFill/>
          </a:ln>
          <a:effectLst>
            <a:outerShdw blurRad="50800" rotWithShape="0" algn="t" dir="5400000" dist="38100">
              <a:schemeClr val="dk2">
                <a:alpha val="2745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Live Chat</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chemeClr val="dk1"/>
                </a:solidFill>
                <a:latin typeface="Inter"/>
                <a:ea typeface="Inter"/>
                <a:cs typeface="Inter"/>
                <a:sym typeface="Inter"/>
              </a:rPr>
              <a:t>Log into your online account</a:t>
            </a:r>
            <a:endParaRPr b="1" i="0" sz="900" u="none" cap="none" strike="noStrike">
              <a:solidFill>
                <a:srgbClr val="C8102E"/>
              </a:solidFill>
              <a:latin typeface="Inter"/>
              <a:ea typeface="Inter"/>
              <a:cs typeface="Inter"/>
              <a:sym typeface="Inter"/>
            </a:endParaRPr>
          </a:p>
        </p:txBody>
      </p:sp>
      <p:sp>
        <p:nvSpPr>
          <p:cNvPr id="11992" name="Google Shape;11992;g30589d8a945_0_0"/>
          <p:cNvSpPr/>
          <p:nvPr/>
        </p:nvSpPr>
        <p:spPr>
          <a:xfrm>
            <a:off x="5998100" y="2726050"/>
            <a:ext cx="2460300" cy="2070300"/>
          </a:xfrm>
          <a:prstGeom prst="roundRect">
            <a:avLst>
              <a:gd fmla="val 8026" name="adj"/>
            </a:avLst>
          </a:prstGeom>
          <a:solidFill>
            <a:srgbClr val="F2F8FC"/>
          </a:solidFill>
          <a:ln>
            <a:noFill/>
          </a:ln>
          <a:effectLst>
            <a:outerShdw blurRad="50800" rotWithShape="0" algn="t" dir="5400000" dist="38100">
              <a:schemeClr val="dk2">
                <a:alpha val="2745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Phone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sp>
        <p:nvSpPr>
          <p:cNvPr id="11993" name="Google Shape;11993;g30589d8a945_0_0"/>
          <p:cNvSpPr/>
          <p:nvPr/>
        </p:nvSpPr>
        <p:spPr>
          <a:xfrm>
            <a:off x="3350675" y="2726025"/>
            <a:ext cx="2460300" cy="2070300"/>
          </a:xfrm>
          <a:prstGeom prst="roundRect">
            <a:avLst>
              <a:gd fmla="val 8026" name="adj"/>
            </a:avLst>
          </a:prstGeom>
          <a:solidFill>
            <a:srgbClr val="F2F8FC"/>
          </a:solidFill>
          <a:ln>
            <a:noFill/>
          </a:ln>
          <a:effectLst>
            <a:outerShdw blurRad="50800" rotWithShape="0" algn="t" dir="5400000" dist="38100">
              <a:schemeClr val="dk2">
                <a:alpha val="2745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Website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rgbClr val="253746"/>
                </a:solidFill>
                <a:latin typeface="Inter"/>
                <a:ea typeface="Inter"/>
                <a:cs typeface="Inter"/>
                <a:sym typeface="Inter"/>
              </a:rPr>
              <a:t>www.wexinc.com</a:t>
            </a:r>
            <a:endParaRPr b="0" i="0" sz="1400" u="none" cap="none" strike="noStrike">
              <a:solidFill>
                <a:srgbClr val="000000"/>
              </a:solidFill>
              <a:latin typeface="Arial"/>
              <a:ea typeface="Arial"/>
              <a:cs typeface="Arial"/>
              <a:sym typeface="Arial"/>
            </a:endParaRPr>
          </a:p>
        </p:txBody>
      </p:sp>
      <p:sp>
        <p:nvSpPr>
          <p:cNvPr id="11994" name="Google Shape;11994;g30589d8a945_0_0"/>
          <p:cNvSpPr/>
          <p:nvPr/>
        </p:nvSpPr>
        <p:spPr>
          <a:xfrm>
            <a:off x="1279699" y="1767351"/>
            <a:ext cx="1307400" cy="13074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1995" name="Google Shape;11995;g30589d8a945_0_0"/>
          <p:cNvGrpSpPr/>
          <p:nvPr/>
        </p:nvGrpSpPr>
        <p:grpSpPr>
          <a:xfrm>
            <a:off x="1455395" y="2012350"/>
            <a:ext cx="955997" cy="733335"/>
            <a:chOff x="1198350" y="1044000"/>
            <a:chExt cx="116850" cy="95100"/>
          </a:xfrm>
        </p:grpSpPr>
        <p:sp>
          <p:nvSpPr>
            <p:cNvPr id="11996" name="Google Shape;11996;g30589d8a945_0_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g30589d8a945_0_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g30589d8a945_0_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g30589d8a945_0_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g30589d8a945_0_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g30589d8a945_0_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g30589d8a945_0_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g30589d8a945_0_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g30589d8a945_0_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005" name="Google Shape;12005;g30589d8a945_0_0"/>
          <p:cNvSpPr/>
          <p:nvPr/>
        </p:nvSpPr>
        <p:spPr>
          <a:xfrm>
            <a:off x="3927125" y="1767351"/>
            <a:ext cx="1307400" cy="13074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sp>
        <p:nvSpPr>
          <p:cNvPr id="12006" name="Google Shape;12006;g30589d8a945_0_0"/>
          <p:cNvSpPr/>
          <p:nvPr/>
        </p:nvSpPr>
        <p:spPr>
          <a:xfrm>
            <a:off x="6574554" y="1725301"/>
            <a:ext cx="1307400" cy="13074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2007" name="Google Shape;12007;g30589d8a945_0_0"/>
          <p:cNvGrpSpPr/>
          <p:nvPr/>
        </p:nvGrpSpPr>
        <p:grpSpPr>
          <a:xfrm>
            <a:off x="6911725" y="2038280"/>
            <a:ext cx="632930" cy="681331"/>
            <a:chOff x="259050" y="664600"/>
            <a:chExt cx="91725" cy="101375"/>
          </a:xfrm>
        </p:grpSpPr>
        <p:sp>
          <p:nvSpPr>
            <p:cNvPr id="12008" name="Google Shape;12008;g30589d8a945_0_0"/>
            <p:cNvSpPr/>
            <p:nvPr/>
          </p:nvSpPr>
          <p:spPr>
            <a:xfrm>
              <a:off x="318100" y="730350"/>
              <a:ext cx="31425" cy="35625"/>
            </a:xfrm>
            <a:custGeom>
              <a:rect b="b" l="l" r="r" t="t"/>
              <a:pathLst>
                <a:path extrusionOk="0" h="1425" w="1257">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g30589d8a945_0_0"/>
            <p:cNvSpPr/>
            <p:nvPr/>
          </p:nvSpPr>
          <p:spPr>
            <a:xfrm>
              <a:off x="261150" y="730350"/>
              <a:ext cx="31000" cy="35625"/>
            </a:xfrm>
            <a:custGeom>
              <a:rect b="b" l="l" r="r" t="t"/>
              <a:pathLst>
                <a:path extrusionOk="0" h="1425" w="124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g30589d8a945_0_0"/>
            <p:cNvSpPr/>
            <p:nvPr/>
          </p:nvSpPr>
          <p:spPr>
            <a:xfrm>
              <a:off x="273700" y="677175"/>
              <a:ext cx="62850" cy="62400"/>
            </a:xfrm>
            <a:custGeom>
              <a:rect b="b" l="l" r="r" t="t"/>
              <a:pathLst>
                <a:path extrusionOk="0" h="2496" w="2514">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g30589d8a945_0_0"/>
            <p:cNvSpPr/>
            <p:nvPr/>
          </p:nvSpPr>
          <p:spPr>
            <a:xfrm>
              <a:off x="266175" y="664600"/>
              <a:ext cx="77900" cy="34375"/>
            </a:xfrm>
            <a:custGeom>
              <a:rect b="b" l="l" r="r" t="t"/>
              <a:pathLst>
                <a:path extrusionOk="0" h="1375" w="3116">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g30589d8a945_0_0"/>
            <p:cNvSpPr/>
            <p:nvPr/>
          </p:nvSpPr>
          <p:spPr>
            <a:xfrm>
              <a:off x="259050" y="694750"/>
              <a:ext cx="19700" cy="21800"/>
            </a:xfrm>
            <a:custGeom>
              <a:rect b="b" l="l" r="r" t="t"/>
              <a:pathLst>
                <a:path extrusionOk="0" h="872" w="788">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g30589d8a945_0_0"/>
            <p:cNvSpPr/>
            <p:nvPr/>
          </p:nvSpPr>
          <p:spPr>
            <a:xfrm>
              <a:off x="331500" y="694750"/>
              <a:ext cx="19275" cy="21800"/>
            </a:xfrm>
            <a:custGeom>
              <a:rect b="b" l="l" r="r" t="t"/>
              <a:pathLst>
                <a:path extrusionOk="0" h="872" w="771">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g30589d8a945_0_0"/>
            <p:cNvSpPr/>
            <p:nvPr/>
          </p:nvSpPr>
          <p:spPr>
            <a:xfrm>
              <a:off x="303025" y="711500"/>
              <a:ext cx="40650" cy="16775"/>
            </a:xfrm>
            <a:custGeom>
              <a:rect b="b" l="l" r="r" t="t"/>
              <a:pathLst>
                <a:path extrusionOk="0" h="671" w="1626">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15" name="Google Shape;12015;g30589d8a945_0_0"/>
          <p:cNvGrpSpPr/>
          <p:nvPr/>
        </p:nvGrpSpPr>
        <p:grpSpPr>
          <a:xfrm>
            <a:off x="4102828" y="2083869"/>
            <a:ext cx="956001" cy="674353"/>
            <a:chOff x="627575" y="1056975"/>
            <a:chExt cx="116425" cy="82125"/>
          </a:xfrm>
        </p:grpSpPr>
        <p:sp>
          <p:nvSpPr>
            <p:cNvPr id="12016" name="Google Shape;12016;g30589d8a945_0_0"/>
            <p:cNvSpPr/>
            <p:nvPr/>
          </p:nvSpPr>
          <p:spPr>
            <a:xfrm>
              <a:off x="627575" y="1121900"/>
              <a:ext cx="116425" cy="17200"/>
            </a:xfrm>
            <a:custGeom>
              <a:rect b="b" l="l" r="r" t="t"/>
              <a:pathLst>
                <a:path extrusionOk="0" h="688" w="4657">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g30589d8a945_0_0"/>
            <p:cNvSpPr/>
            <p:nvPr/>
          </p:nvSpPr>
          <p:spPr>
            <a:xfrm>
              <a:off x="635525" y="1056975"/>
              <a:ext cx="101375" cy="69975"/>
            </a:xfrm>
            <a:custGeom>
              <a:rect b="b" l="l" r="r" t="t"/>
              <a:pathLst>
                <a:path extrusionOk="0" h="2799" w="4055">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g30589d8a945_0_0"/>
            <p:cNvSpPr/>
            <p:nvPr/>
          </p:nvSpPr>
          <p:spPr>
            <a:xfrm>
              <a:off x="652275" y="1074150"/>
              <a:ext cx="67450" cy="5050"/>
            </a:xfrm>
            <a:custGeom>
              <a:rect b="b" l="l" r="r" t="t"/>
              <a:pathLst>
                <a:path extrusionOk="0" h="202" w="2698">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g30589d8a945_0_0"/>
            <p:cNvSpPr/>
            <p:nvPr/>
          </p:nvSpPr>
          <p:spPr>
            <a:xfrm>
              <a:off x="652275" y="1090900"/>
              <a:ext cx="67450" cy="5050"/>
            </a:xfrm>
            <a:custGeom>
              <a:rect b="b" l="l" r="r" t="t"/>
              <a:pathLst>
                <a:path extrusionOk="0" h="202" w="2698">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g30589d8a945_0_0"/>
            <p:cNvSpPr/>
            <p:nvPr/>
          </p:nvSpPr>
          <p:spPr>
            <a:xfrm>
              <a:off x="652275" y="1107650"/>
              <a:ext cx="67450" cy="5050"/>
            </a:xfrm>
            <a:custGeom>
              <a:rect b="b" l="l" r="r" t="t"/>
              <a:pathLst>
                <a:path extrusionOk="0" h="202" w="2698">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24" name="Shape 12024"/>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28" name="Shape 12028"/>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45" name="Shape 11845"/>
        <p:cNvGrpSpPr/>
        <p:nvPr/>
      </p:nvGrpSpPr>
      <p:grpSpPr>
        <a:xfrm>
          <a:off x="0" y="0"/>
          <a:ext cx="0" cy="0"/>
          <a:chOff x="0" y="0"/>
          <a:chExt cx="0" cy="0"/>
        </a:xfrm>
      </p:grpSpPr>
      <p:sp>
        <p:nvSpPr>
          <p:cNvPr id="11846" name="Google Shape;11846;p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Commuter benefits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850" name="Shape 11850"/>
        <p:cNvGrpSpPr/>
        <p:nvPr/>
      </p:nvGrpSpPr>
      <p:grpSpPr>
        <a:xfrm>
          <a:off x="0" y="0"/>
          <a:ext cx="0" cy="0"/>
          <a:chOff x="0" y="0"/>
          <a:chExt cx="0" cy="0"/>
        </a:xfrm>
      </p:grpSpPr>
      <p:sp>
        <p:nvSpPr>
          <p:cNvPr id="11851" name="Google Shape;11851;g280d47541b4_0_1920"/>
          <p:cNvSpPr txBox="1"/>
          <p:nvPr>
            <p:ph idx="4294967295" type="title"/>
          </p:nvPr>
        </p:nvSpPr>
        <p:spPr>
          <a:xfrm>
            <a:off x="303193" y="258965"/>
            <a:ext cx="56970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2900"/>
              <a:t>Benefits- Transit </a:t>
            </a:r>
            <a:endParaRPr sz="2900"/>
          </a:p>
          <a:p>
            <a:pPr indent="0" lvl="0" marL="0" rtl="0" algn="l">
              <a:lnSpc>
                <a:spcPct val="90000"/>
              </a:lnSpc>
              <a:spcBef>
                <a:spcPts val="0"/>
              </a:spcBef>
              <a:spcAft>
                <a:spcPts val="0"/>
              </a:spcAft>
              <a:buSzPts val="2400"/>
              <a:buNone/>
            </a:pPr>
            <a:r>
              <a:t/>
            </a:r>
            <a:endParaRPr sz="3600"/>
          </a:p>
        </p:txBody>
      </p:sp>
      <p:pic>
        <p:nvPicPr>
          <p:cNvPr id="11852" name="Google Shape;11852;g280d47541b4_0_1920"/>
          <p:cNvPicPr preferRelativeResize="0"/>
          <p:nvPr/>
        </p:nvPicPr>
        <p:blipFill rotWithShape="1">
          <a:blip r:embed="rId3">
            <a:alphaModFix/>
          </a:blip>
          <a:srcRect b="0" l="0" r="0" t="0"/>
          <a:stretch/>
        </p:blipFill>
        <p:spPr>
          <a:xfrm>
            <a:off x="3634310" y="0"/>
            <a:ext cx="5509690" cy="5143500"/>
          </a:xfrm>
          <a:custGeom>
            <a:rect b="b" l="l" r="r" t="t"/>
            <a:pathLst>
              <a:path extrusionOk="0" h="6858000" w="7346253">
                <a:moveTo>
                  <a:pt x="0" y="0"/>
                </a:moveTo>
                <a:lnTo>
                  <a:pt x="7346253" y="0"/>
                </a:lnTo>
                <a:lnTo>
                  <a:pt x="7346253" y="6858000"/>
                </a:lnTo>
                <a:lnTo>
                  <a:pt x="0" y="6858000"/>
                </a:lnTo>
                <a:lnTo>
                  <a:pt x="2277542" y="3429000"/>
                </a:lnTo>
                <a:close/>
              </a:path>
            </a:pathLst>
          </a:custGeom>
          <a:noFill/>
          <a:ln>
            <a:noFill/>
          </a:ln>
        </p:spPr>
      </p:pic>
      <p:sp>
        <p:nvSpPr>
          <p:cNvPr id="11853" name="Google Shape;11853;g280d47541b4_0_1920"/>
          <p:cNvSpPr txBox="1"/>
          <p:nvPr>
            <p:ph idx="4294967295" type="body"/>
          </p:nvPr>
        </p:nvSpPr>
        <p:spPr>
          <a:xfrm>
            <a:off x="526049" y="1408975"/>
            <a:ext cx="3630600" cy="2873100"/>
          </a:xfrm>
          <a:prstGeom prst="rect">
            <a:avLst/>
          </a:prstGeom>
          <a:noFill/>
          <a:ln>
            <a:noFill/>
          </a:ln>
        </p:spPr>
        <p:txBody>
          <a:bodyPr anchorCtr="0" anchor="t" bIns="34275" lIns="68575" spcFirstLastPara="1" rIns="68575" wrap="square" tIns="34275">
            <a:noAutofit/>
          </a:bodyPr>
          <a:lstStyle/>
          <a:p>
            <a:pPr indent="0" lvl="0" marL="76200" rtl="0" algn="l">
              <a:lnSpc>
                <a:spcPct val="100000"/>
              </a:lnSpc>
              <a:spcBef>
                <a:spcPts val="800"/>
              </a:spcBef>
              <a:spcAft>
                <a:spcPts val="0"/>
              </a:spcAft>
              <a:buSzPts val="1500"/>
              <a:buNone/>
            </a:pPr>
            <a:r>
              <a:rPr lang="en" sz="1300">
                <a:solidFill>
                  <a:srgbClr val="253746"/>
                </a:solidFill>
              </a:rPr>
              <a:t>Pay for transportation to and from work – tax free</a:t>
            </a:r>
            <a:endParaRPr sz="1300">
              <a:solidFill>
                <a:srgbClr val="253746"/>
              </a:solidFill>
            </a:endParaRPr>
          </a:p>
          <a:p>
            <a:pPr indent="-196850" lvl="1" marL="558800" rtl="0" algn="l">
              <a:lnSpc>
                <a:spcPct val="90000"/>
              </a:lnSpc>
              <a:spcBef>
                <a:spcPts val="800"/>
              </a:spcBef>
              <a:spcAft>
                <a:spcPts val="0"/>
              </a:spcAft>
              <a:buClr>
                <a:srgbClr val="253746"/>
              </a:buClr>
              <a:buSzPts val="1100"/>
              <a:buFont typeface="Inter"/>
              <a:buChar char="•"/>
            </a:pPr>
            <a:r>
              <a:rPr lang="en" sz="1300">
                <a:solidFill>
                  <a:srgbClr val="253746"/>
                </a:solidFill>
              </a:rPr>
              <a:t>Contribute pre-tax, up to the IRS monthly maximum</a:t>
            </a:r>
            <a:endParaRPr sz="1300">
              <a:solidFill>
                <a:srgbClr val="253746"/>
              </a:solidFill>
            </a:endParaRPr>
          </a:p>
          <a:p>
            <a:pPr indent="-196850" lvl="1" marL="558800" rtl="0" algn="l">
              <a:lnSpc>
                <a:spcPct val="90000"/>
              </a:lnSpc>
              <a:spcBef>
                <a:spcPts val="400"/>
              </a:spcBef>
              <a:spcAft>
                <a:spcPts val="0"/>
              </a:spcAft>
              <a:buClr>
                <a:srgbClr val="253746"/>
              </a:buClr>
              <a:buSzPts val="1100"/>
              <a:buFont typeface="Inter"/>
              <a:buChar char="•"/>
            </a:pPr>
            <a:r>
              <a:rPr lang="en" sz="1300">
                <a:solidFill>
                  <a:srgbClr val="253746"/>
                </a:solidFill>
              </a:rPr>
              <a:t>Make post-tax contributions at any time</a:t>
            </a:r>
            <a:endParaRPr sz="1300">
              <a:solidFill>
                <a:srgbClr val="253746"/>
              </a:solidFill>
            </a:endParaRPr>
          </a:p>
          <a:p>
            <a:pPr indent="-196850" lvl="1" marL="558800" rtl="0" algn="l">
              <a:lnSpc>
                <a:spcPct val="90000"/>
              </a:lnSpc>
              <a:spcBef>
                <a:spcPts val="400"/>
              </a:spcBef>
              <a:spcAft>
                <a:spcPts val="0"/>
              </a:spcAft>
              <a:buClr>
                <a:srgbClr val="253746"/>
              </a:buClr>
              <a:buSzPts val="1100"/>
              <a:buFont typeface="Inter"/>
              <a:buChar char="•"/>
            </a:pPr>
            <a:r>
              <a:rPr lang="en" sz="1300">
                <a:solidFill>
                  <a:srgbClr val="253746"/>
                </a:solidFill>
              </a:rPr>
              <a:t>Public transportation such as train, bus, subway, vanpool (vehicle that seats six or more adults, excluding </a:t>
            </a:r>
            <a:br>
              <a:rPr lang="en" sz="1300">
                <a:solidFill>
                  <a:srgbClr val="253746"/>
                </a:solidFill>
              </a:rPr>
            </a:br>
            <a:r>
              <a:rPr lang="en" sz="1300">
                <a:solidFill>
                  <a:srgbClr val="253746"/>
                </a:solidFill>
              </a:rPr>
              <a:t>the driver), ferry, etc.</a:t>
            </a:r>
            <a:endParaRPr sz="1300">
              <a:solidFill>
                <a:srgbClr val="253746"/>
              </a:solidFill>
            </a:endParaRPr>
          </a:p>
          <a:p>
            <a:pPr indent="0" lvl="0" marL="0" rtl="0" algn="l">
              <a:lnSpc>
                <a:spcPct val="90000"/>
              </a:lnSpc>
              <a:spcBef>
                <a:spcPts val="400"/>
              </a:spcBef>
              <a:spcAft>
                <a:spcPts val="0"/>
              </a:spcAft>
              <a:buSzPts val="1600"/>
              <a:buNone/>
            </a:pPr>
            <a:r>
              <a:t/>
            </a:r>
            <a:endParaRPr sz="1300">
              <a:solidFill>
                <a:srgbClr val="253746"/>
              </a:solidFill>
            </a:endParaRPr>
          </a:p>
          <a:p>
            <a:pPr indent="0" lvl="0" marL="76200" rtl="0" algn="l">
              <a:lnSpc>
                <a:spcPct val="90000"/>
              </a:lnSpc>
              <a:spcBef>
                <a:spcPts val="800"/>
              </a:spcBef>
              <a:spcAft>
                <a:spcPts val="0"/>
              </a:spcAft>
              <a:buSzPts val="1500"/>
              <a:buNone/>
            </a:pPr>
            <a:r>
              <a:t/>
            </a:r>
            <a:endParaRPr sz="1300">
              <a:solidFill>
                <a:srgbClr val="253746"/>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57" name="Shape 11857"/>
        <p:cNvGrpSpPr/>
        <p:nvPr/>
      </p:nvGrpSpPr>
      <p:grpSpPr>
        <a:xfrm>
          <a:off x="0" y="0"/>
          <a:ext cx="0" cy="0"/>
          <a:chOff x="0" y="0"/>
          <a:chExt cx="0" cy="0"/>
        </a:xfrm>
      </p:grpSpPr>
      <p:sp>
        <p:nvSpPr>
          <p:cNvPr id="11858" name="Google Shape;11858;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does the plan cover? </a:t>
            </a:r>
            <a:endParaRPr/>
          </a:p>
        </p:txBody>
      </p:sp>
      <p:sp>
        <p:nvSpPr>
          <p:cNvPr id="11859" name="Google Shape;11859;p3"/>
          <p:cNvSpPr/>
          <p:nvPr/>
        </p:nvSpPr>
        <p:spPr>
          <a:xfrm>
            <a:off x="989536" y="1626100"/>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1860" name="Google Shape;11860;p3"/>
          <p:cNvGrpSpPr/>
          <p:nvPr/>
        </p:nvGrpSpPr>
        <p:grpSpPr>
          <a:xfrm>
            <a:off x="1156623" y="1835465"/>
            <a:ext cx="1102443" cy="1017907"/>
            <a:chOff x="3520825" y="4123625"/>
            <a:chExt cx="98450" cy="90900"/>
          </a:xfrm>
        </p:grpSpPr>
        <p:sp>
          <p:nvSpPr>
            <p:cNvPr id="11861" name="Google Shape;11861;p3"/>
            <p:cNvSpPr/>
            <p:nvPr/>
          </p:nvSpPr>
          <p:spPr>
            <a:xfrm>
              <a:off x="3556425" y="4130725"/>
              <a:ext cx="27650" cy="5050"/>
            </a:xfrm>
            <a:custGeom>
              <a:rect b="b" l="l" r="r" t="t"/>
              <a:pathLst>
                <a:path extrusionOk="0" h="202" w="1106">
                  <a:moveTo>
                    <a:pt x="101" y="1"/>
                  </a:moveTo>
                  <a:lnTo>
                    <a:pt x="67" y="18"/>
                  </a:lnTo>
                  <a:lnTo>
                    <a:pt x="34" y="34"/>
                  </a:lnTo>
                  <a:lnTo>
                    <a:pt x="0" y="68"/>
                  </a:lnTo>
                  <a:lnTo>
                    <a:pt x="0" y="101"/>
                  </a:lnTo>
                  <a:lnTo>
                    <a:pt x="0" y="152"/>
                  </a:lnTo>
                  <a:lnTo>
                    <a:pt x="34" y="185"/>
                  </a:lnTo>
                  <a:lnTo>
                    <a:pt x="67" y="202"/>
                  </a:lnTo>
                  <a:lnTo>
                    <a:pt x="1039" y="202"/>
                  </a:lnTo>
                  <a:lnTo>
                    <a:pt x="1073" y="185"/>
                  </a:lnTo>
                  <a:lnTo>
                    <a:pt x="1089" y="152"/>
                  </a:lnTo>
                  <a:lnTo>
                    <a:pt x="1106" y="101"/>
                  </a:lnTo>
                  <a:lnTo>
                    <a:pt x="1089" y="68"/>
                  </a:lnTo>
                  <a:lnTo>
                    <a:pt x="1073" y="34"/>
                  </a:lnTo>
                  <a:lnTo>
                    <a:pt x="1039" y="18"/>
                  </a:lnTo>
                  <a:lnTo>
                    <a:pt x="100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3"/>
            <p:cNvSpPr/>
            <p:nvPr/>
          </p:nvSpPr>
          <p:spPr>
            <a:xfrm>
              <a:off x="3528375" y="4138275"/>
              <a:ext cx="83350" cy="5050"/>
            </a:xfrm>
            <a:custGeom>
              <a:rect b="b" l="l" r="r" t="t"/>
              <a:pathLst>
                <a:path extrusionOk="0" h="202" w="3334">
                  <a:moveTo>
                    <a:pt x="101" y="0"/>
                  </a:moveTo>
                  <a:lnTo>
                    <a:pt x="67" y="17"/>
                  </a:lnTo>
                  <a:lnTo>
                    <a:pt x="34" y="34"/>
                  </a:lnTo>
                  <a:lnTo>
                    <a:pt x="17" y="67"/>
                  </a:lnTo>
                  <a:lnTo>
                    <a:pt x="0" y="101"/>
                  </a:lnTo>
                  <a:lnTo>
                    <a:pt x="17" y="151"/>
                  </a:lnTo>
                  <a:lnTo>
                    <a:pt x="34" y="185"/>
                  </a:lnTo>
                  <a:lnTo>
                    <a:pt x="67" y="201"/>
                  </a:lnTo>
                  <a:lnTo>
                    <a:pt x="3283" y="201"/>
                  </a:lnTo>
                  <a:lnTo>
                    <a:pt x="3317" y="185"/>
                  </a:lnTo>
                  <a:lnTo>
                    <a:pt x="3334" y="151"/>
                  </a:lnTo>
                  <a:lnTo>
                    <a:pt x="3334" y="101"/>
                  </a:lnTo>
                  <a:lnTo>
                    <a:pt x="3334" y="67"/>
                  </a:lnTo>
                  <a:lnTo>
                    <a:pt x="3317" y="34"/>
                  </a:lnTo>
                  <a:lnTo>
                    <a:pt x="3283" y="17"/>
                  </a:lnTo>
                  <a:lnTo>
                    <a:pt x="323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3"/>
            <p:cNvSpPr/>
            <p:nvPr/>
          </p:nvSpPr>
          <p:spPr>
            <a:xfrm>
              <a:off x="3552650" y="4188950"/>
              <a:ext cx="34800" cy="5050"/>
            </a:xfrm>
            <a:custGeom>
              <a:rect b="b" l="l" r="r" t="t"/>
              <a:pathLst>
                <a:path extrusionOk="0" h="202" w="1392">
                  <a:moveTo>
                    <a:pt x="68" y="0"/>
                  </a:moveTo>
                  <a:lnTo>
                    <a:pt x="34" y="17"/>
                  </a:lnTo>
                  <a:lnTo>
                    <a:pt x="17" y="51"/>
                  </a:lnTo>
                  <a:lnTo>
                    <a:pt x="1" y="101"/>
                  </a:lnTo>
                  <a:lnTo>
                    <a:pt x="17" y="134"/>
                  </a:lnTo>
                  <a:lnTo>
                    <a:pt x="34" y="168"/>
                  </a:lnTo>
                  <a:lnTo>
                    <a:pt x="68" y="185"/>
                  </a:lnTo>
                  <a:lnTo>
                    <a:pt x="101" y="201"/>
                  </a:lnTo>
                  <a:lnTo>
                    <a:pt x="1291" y="201"/>
                  </a:lnTo>
                  <a:lnTo>
                    <a:pt x="1341" y="185"/>
                  </a:lnTo>
                  <a:lnTo>
                    <a:pt x="1374" y="168"/>
                  </a:lnTo>
                  <a:lnTo>
                    <a:pt x="1391" y="134"/>
                  </a:lnTo>
                  <a:lnTo>
                    <a:pt x="1391" y="101"/>
                  </a:lnTo>
                  <a:lnTo>
                    <a:pt x="1391" y="51"/>
                  </a:lnTo>
                  <a:lnTo>
                    <a:pt x="1374" y="17"/>
                  </a:lnTo>
                  <a:lnTo>
                    <a:pt x="134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p3"/>
            <p:cNvSpPr/>
            <p:nvPr/>
          </p:nvSpPr>
          <p:spPr>
            <a:xfrm>
              <a:off x="3592025" y="4200250"/>
              <a:ext cx="16350" cy="14275"/>
            </a:xfrm>
            <a:custGeom>
              <a:rect b="b" l="l" r="r" t="t"/>
              <a:pathLst>
                <a:path extrusionOk="0" h="571" w="654">
                  <a:moveTo>
                    <a:pt x="51" y="1"/>
                  </a:moveTo>
                  <a:lnTo>
                    <a:pt x="34" y="17"/>
                  </a:lnTo>
                  <a:lnTo>
                    <a:pt x="0" y="51"/>
                  </a:lnTo>
                  <a:lnTo>
                    <a:pt x="0" y="101"/>
                  </a:lnTo>
                  <a:lnTo>
                    <a:pt x="0" y="319"/>
                  </a:lnTo>
                  <a:lnTo>
                    <a:pt x="0" y="369"/>
                  </a:lnTo>
                  <a:lnTo>
                    <a:pt x="17" y="419"/>
                  </a:lnTo>
                  <a:lnTo>
                    <a:pt x="67" y="486"/>
                  </a:lnTo>
                  <a:lnTo>
                    <a:pt x="151" y="553"/>
                  </a:lnTo>
                  <a:lnTo>
                    <a:pt x="201" y="570"/>
                  </a:lnTo>
                  <a:lnTo>
                    <a:pt x="453" y="570"/>
                  </a:lnTo>
                  <a:lnTo>
                    <a:pt x="486" y="553"/>
                  </a:lnTo>
                  <a:lnTo>
                    <a:pt x="570" y="486"/>
                  </a:lnTo>
                  <a:lnTo>
                    <a:pt x="620" y="419"/>
                  </a:lnTo>
                  <a:lnTo>
                    <a:pt x="637" y="369"/>
                  </a:lnTo>
                  <a:lnTo>
                    <a:pt x="654" y="319"/>
                  </a:lnTo>
                  <a:lnTo>
                    <a:pt x="654" y="101"/>
                  </a:lnTo>
                  <a:lnTo>
                    <a:pt x="637" y="51"/>
                  </a:lnTo>
                  <a:lnTo>
                    <a:pt x="620" y="17"/>
                  </a:lnTo>
                  <a:lnTo>
                    <a:pt x="587" y="1"/>
                  </a:lnTo>
                  <a:lnTo>
                    <a:pt x="503" y="1"/>
                  </a:lnTo>
                  <a:lnTo>
                    <a:pt x="469" y="17"/>
                  </a:lnTo>
                  <a:lnTo>
                    <a:pt x="453" y="51"/>
                  </a:lnTo>
                  <a:lnTo>
                    <a:pt x="453" y="101"/>
                  </a:lnTo>
                  <a:lnTo>
                    <a:pt x="453" y="319"/>
                  </a:lnTo>
                  <a:lnTo>
                    <a:pt x="436" y="352"/>
                  </a:lnTo>
                  <a:lnTo>
                    <a:pt x="402" y="369"/>
                  </a:lnTo>
                  <a:lnTo>
                    <a:pt x="252" y="369"/>
                  </a:lnTo>
                  <a:lnTo>
                    <a:pt x="218" y="352"/>
                  </a:lnTo>
                  <a:lnTo>
                    <a:pt x="201" y="319"/>
                  </a:lnTo>
                  <a:lnTo>
                    <a:pt x="201" y="101"/>
                  </a:lnTo>
                  <a:lnTo>
                    <a:pt x="185" y="51"/>
                  </a:lnTo>
                  <a:lnTo>
                    <a:pt x="168" y="17"/>
                  </a:lnTo>
                  <a:lnTo>
                    <a:pt x="13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3"/>
            <p:cNvSpPr/>
            <p:nvPr/>
          </p:nvSpPr>
          <p:spPr>
            <a:xfrm>
              <a:off x="3532125" y="4200250"/>
              <a:ext cx="16375" cy="14275"/>
            </a:xfrm>
            <a:custGeom>
              <a:rect b="b" l="l" r="r" t="t"/>
              <a:pathLst>
                <a:path extrusionOk="0" h="571" w="655">
                  <a:moveTo>
                    <a:pt x="68" y="1"/>
                  </a:moveTo>
                  <a:lnTo>
                    <a:pt x="34" y="17"/>
                  </a:lnTo>
                  <a:lnTo>
                    <a:pt x="1" y="51"/>
                  </a:lnTo>
                  <a:lnTo>
                    <a:pt x="1" y="101"/>
                  </a:lnTo>
                  <a:lnTo>
                    <a:pt x="1" y="319"/>
                  </a:lnTo>
                  <a:lnTo>
                    <a:pt x="1" y="369"/>
                  </a:lnTo>
                  <a:lnTo>
                    <a:pt x="18" y="419"/>
                  </a:lnTo>
                  <a:lnTo>
                    <a:pt x="68" y="486"/>
                  </a:lnTo>
                  <a:lnTo>
                    <a:pt x="152" y="553"/>
                  </a:lnTo>
                  <a:lnTo>
                    <a:pt x="202" y="570"/>
                  </a:lnTo>
                  <a:lnTo>
                    <a:pt x="453" y="570"/>
                  </a:lnTo>
                  <a:lnTo>
                    <a:pt x="503" y="553"/>
                  </a:lnTo>
                  <a:lnTo>
                    <a:pt x="570" y="486"/>
                  </a:lnTo>
                  <a:lnTo>
                    <a:pt x="637" y="419"/>
                  </a:lnTo>
                  <a:lnTo>
                    <a:pt x="637" y="369"/>
                  </a:lnTo>
                  <a:lnTo>
                    <a:pt x="654" y="319"/>
                  </a:lnTo>
                  <a:lnTo>
                    <a:pt x="654" y="101"/>
                  </a:lnTo>
                  <a:lnTo>
                    <a:pt x="637" y="51"/>
                  </a:lnTo>
                  <a:lnTo>
                    <a:pt x="621" y="17"/>
                  </a:lnTo>
                  <a:lnTo>
                    <a:pt x="587" y="1"/>
                  </a:lnTo>
                  <a:lnTo>
                    <a:pt x="503" y="1"/>
                  </a:lnTo>
                  <a:lnTo>
                    <a:pt x="470" y="17"/>
                  </a:lnTo>
                  <a:lnTo>
                    <a:pt x="453" y="51"/>
                  </a:lnTo>
                  <a:lnTo>
                    <a:pt x="453" y="101"/>
                  </a:lnTo>
                  <a:lnTo>
                    <a:pt x="453" y="319"/>
                  </a:lnTo>
                  <a:lnTo>
                    <a:pt x="436" y="352"/>
                  </a:lnTo>
                  <a:lnTo>
                    <a:pt x="403" y="369"/>
                  </a:lnTo>
                  <a:lnTo>
                    <a:pt x="252" y="369"/>
                  </a:lnTo>
                  <a:lnTo>
                    <a:pt x="219" y="352"/>
                  </a:lnTo>
                  <a:lnTo>
                    <a:pt x="202" y="319"/>
                  </a:lnTo>
                  <a:lnTo>
                    <a:pt x="202" y="101"/>
                  </a:lnTo>
                  <a:lnTo>
                    <a:pt x="185" y="51"/>
                  </a:lnTo>
                  <a:lnTo>
                    <a:pt x="168" y="17"/>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3"/>
            <p:cNvSpPr/>
            <p:nvPr/>
          </p:nvSpPr>
          <p:spPr>
            <a:xfrm>
              <a:off x="3528375" y="4123625"/>
              <a:ext cx="83350" cy="81675"/>
            </a:xfrm>
            <a:custGeom>
              <a:rect b="b" l="l" r="r" t="t"/>
              <a:pathLst>
                <a:path extrusionOk="0" h="3267" w="3334">
                  <a:moveTo>
                    <a:pt x="2898" y="201"/>
                  </a:moveTo>
                  <a:lnTo>
                    <a:pt x="2948" y="218"/>
                  </a:lnTo>
                  <a:lnTo>
                    <a:pt x="3015" y="251"/>
                  </a:lnTo>
                  <a:lnTo>
                    <a:pt x="3049" y="285"/>
                  </a:lnTo>
                  <a:lnTo>
                    <a:pt x="3082" y="335"/>
                  </a:lnTo>
                  <a:lnTo>
                    <a:pt x="3116" y="385"/>
                  </a:lnTo>
                  <a:lnTo>
                    <a:pt x="3133" y="436"/>
                  </a:lnTo>
                  <a:lnTo>
                    <a:pt x="3133" y="503"/>
                  </a:lnTo>
                  <a:lnTo>
                    <a:pt x="3133" y="3032"/>
                  </a:lnTo>
                  <a:lnTo>
                    <a:pt x="3133" y="3049"/>
                  </a:lnTo>
                  <a:lnTo>
                    <a:pt x="3099" y="3066"/>
                  </a:lnTo>
                  <a:lnTo>
                    <a:pt x="235" y="3066"/>
                  </a:lnTo>
                  <a:lnTo>
                    <a:pt x="218" y="3049"/>
                  </a:lnTo>
                  <a:lnTo>
                    <a:pt x="201" y="3032"/>
                  </a:lnTo>
                  <a:lnTo>
                    <a:pt x="201" y="503"/>
                  </a:lnTo>
                  <a:lnTo>
                    <a:pt x="201" y="436"/>
                  </a:lnTo>
                  <a:lnTo>
                    <a:pt x="218" y="385"/>
                  </a:lnTo>
                  <a:lnTo>
                    <a:pt x="251" y="335"/>
                  </a:lnTo>
                  <a:lnTo>
                    <a:pt x="285" y="285"/>
                  </a:lnTo>
                  <a:lnTo>
                    <a:pt x="335" y="251"/>
                  </a:lnTo>
                  <a:lnTo>
                    <a:pt x="385" y="218"/>
                  </a:lnTo>
                  <a:lnTo>
                    <a:pt x="436" y="201"/>
                  </a:lnTo>
                  <a:close/>
                  <a:moveTo>
                    <a:pt x="402" y="0"/>
                  </a:moveTo>
                  <a:lnTo>
                    <a:pt x="302" y="34"/>
                  </a:lnTo>
                  <a:lnTo>
                    <a:pt x="218" y="84"/>
                  </a:lnTo>
                  <a:lnTo>
                    <a:pt x="151" y="134"/>
                  </a:lnTo>
                  <a:lnTo>
                    <a:pt x="84" y="218"/>
                  </a:lnTo>
                  <a:lnTo>
                    <a:pt x="34" y="302"/>
                  </a:lnTo>
                  <a:lnTo>
                    <a:pt x="17" y="402"/>
                  </a:lnTo>
                  <a:lnTo>
                    <a:pt x="0" y="503"/>
                  </a:lnTo>
                  <a:lnTo>
                    <a:pt x="0" y="3032"/>
                  </a:lnTo>
                  <a:lnTo>
                    <a:pt x="17" y="3116"/>
                  </a:lnTo>
                  <a:lnTo>
                    <a:pt x="67" y="3183"/>
                  </a:lnTo>
                  <a:lnTo>
                    <a:pt x="151" y="3233"/>
                  </a:lnTo>
                  <a:lnTo>
                    <a:pt x="235" y="3267"/>
                  </a:lnTo>
                  <a:lnTo>
                    <a:pt x="3099" y="3267"/>
                  </a:lnTo>
                  <a:lnTo>
                    <a:pt x="3200" y="3233"/>
                  </a:lnTo>
                  <a:lnTo>
                    <a:pt x="3267" y="3183"/>
                  </a:lnTo>
                  <a:lnTo>
                    <a:pt x="3317" y="3116"/>
                  </a:lnTo>
                  <a:lnTo>
                    <a:pt x="3334" y="3032"/>
                  </a:lnTo>
                  <a:lnTo>
                    <a:pt x="3334" y="503"/>
                  </a:lnTo>
                  <a:lnTo>
                    <a:pt x="3334" y="402"/>
                  </a:lnTo>
                  <a:lnTo>
                    <a:pt x="3300" y="302"/>
                  </a:lnTo>
                  <a:lnTo>
                    <a:pt x="3250" y="218"/>
                  </a:lnTo>
                  <a:lnTo>
                    <a:pt x="3200" y="134"/>
                  </a:lnTo>
                  <a:lnTo>
                    <a:pt x="3116" y="84"/>
                  </a:lnTo>
                  <a:lnTo>
                    <a:pt x="3032" y="34"/>
                  </a:lnTo>
                  <a:lnTo>
                    <a:pt x="293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3"/>
            <p:cNvSpPr/>
            <p:nvPr/>
          </p:nvSpPr>
          <p:spPr>
            <a:xfrm>
              <a:off x="3520825" y="4142050"/>
              <a:ext cx="12600" cy="23875"/>
            </a:xfrm>
            <a:custGeom>
              <a:rect b="b" l="l" r="r" t="t"/>
              <a:pathLst>
                <a:path extrusionOk="0" h="955" w="504">
                  <a:moveTo>
                    <a:pt x="202" y="0"/>
                  </a:moveTo>
                  <a:lnTo>
                    <a:pt x="151" y="17"/>
                  </a:lnTo>
                  <a:lnTo>
                    <a:pt x="84" y="84"/>
                  </a:lnTo>
                  <a:lnTo>
                    <a:pt x="17" y="151"/>
                  </a:lnTo>
                  <a:lnTo>
                    <a:pt x="1" y="201"/>
                  </a:lnTo>
                  <a:lnTo>
                    <a:pt x="1" y="251"/>
                  </a:lnTo>
                  <a:lnTo>
                    <a:pt x="1" y="704"/>
                  </a:lnTo>
                  <a:lnTo>
                    <a:pt x="1" y="754"/>
                  </a:lnTo>
                  <a:lnTo>
                    <a:pt x="17" y="804"/>
                  </a:lnTo>
                  <a:lnTo>
                    <a:pt x="84" y="871"/>
                  </a:lnTo>
                  <a:lnTo>
                    <a:pt x="151" y="938"/>
                  </a:lnTo>
                  <a:lnTo>
                    <a:pt x="202" y="955"/>
                  </a:lnTo>
                  <a:lnTo>
                    <a:pt x="403" y="955"/>
                  </a:lnTo>
                  <a:lnTo>
                    <a:pt x="436" y="938"/>
                  </a:lnTo>
                  <a:lnTo>
                    <a:pt x="470" y="922"/>
                  </a:lnTo>
                  <a:lnTo>
                    <a:pt x="503" y="888"/>
                  </a:lnTo>
                  <a:lnTo>
                    <a:pt x="503" y="855"/>
                  </a:lnTo>
                  <a:lnTo>
                    <a:pt x="503" y="804"/>
                  </a:lnTo>
                  <a:lnTo>
                    <a:pt x="470" y="787"/>
                  </a:lnTo>
                  <a:lnTo>
                    <a:pt x="436" y="754"/>
                  </a:lnTo>
                  <a:lnTo>
                    <a:pt x="252" y="754"/>
                  </a:lnTo>
                  <a:lnTo>
                    <a:pt x="218" y="737"/>
                  </a:lnTo>
                  <a:lnTo>
                    <a:pt x="202" y="704"/>
                  </a:lnTo>
                  <a:lnTo>
                    <a:pt x="202" y="251"/>
                  </a:lnTo>
                  <a:lnTo>
                    <a:pt x="218" y="218"/>
                  </a:lnTo>
                  <a:lnTo>
                    <a:pt x="252" y="201"/>
                  </a:lnTo>
                  <a:lnTo>
                    <a:pt x="436" y="201"/>
                  </a:lnTo>
                  <a:lnTo>
                    <a:pt x="470" y="168"/>
                  </a:lnTo>
                  <a:lnTo>
                    <a:pt x="503" y="151"/>
                  </a:lnTo>
                  <a:lnTo>
                    <a:pt x="503" y="101"/>
                  </a:lnTo>
                  <a:lnTo>
                    <a:pt x="503" y="67"/>
                  </a:lnTo>
                  <a:lnTo>
                    <a:pt x="470" y="34"/>
                  </a:lnTo>
                  <a:lnTo>
                    <a:pt x="436" y="17"/>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3"/>
            <p:cNvSpPr/>
            <p:nvPr/>
          </p:nvSpPr>
          <p:spPr>
            <a:xfrm>
              <a:off x="3606675" y="4142050"/>
              <a:ext cx="12600" cy="23875"/>
            </a:xfrm>
            <a:custGeom>
              <a:rect b="b" l="l" r="r" t="t"/>
              <a:pathLst>
                <a:path extrusionOk="0" h="955" w="504">
                  <a:moveTo>
                    <a:pt x="101" y="0"/>
                  </a:moveTo>
                  <a:lnTo>
                    <a:pt x="68" y="17"/>
                  </a:lnTo>
                  <a:lnTo>
                    <a:pt x="34" y="34"/>
                  </a:lnTo>
                  <a:lnTo>
                    <a:pt x="17" y="67"/>
                  </a:lnTo>
                  <a:lnTo>
                    <a:pt x="1" y="101"/>
                  </a:lnTo>
                  <a:lnTo>
                    <a:pt x="17" y="151"/>
                  </a:lnTo>
                  <a:lnTo>
                    <a:pt x="34" y="168"/>
                  </a:lnTo>
                  <a:lnTo>
                    <a:pt x="68" y="201"/>
                  </a:lnTo>
                  <a:lnTo>
                    <a:pt x="252" y="201"/>
                  </a:lnTo>
                  <a:lnTo>
                    <a:pt x="285" y="218"/>
                  </a:lnTo>
                  <a:lnTo>
                    <a:pt x="302" y="251"/>
                  </a:lnTo>
                  <a:lnTo>
                    <a:pt x="302" y="704"/>
                  </a:lnTo>
                  <a:lnTo>
                    <a:pt x="285" y="737"/>
                  </a:lnTo>
                  <a:lnTo>
                    <a:pt x="252" y="754"/>
                  </a:lnTo>
                  <a:lnTo>
                    <a:pt x="68" y="754"/>
                  </a:lnTo>
                  <a:lnTo>
                    <a:pt x="34" y="787"/>
                  </a:lnTo>
                  <a:lnTo>
                    <a:pt x="17" y="804"/>
                  </a:lnTo>
                  <a:lnTo>
                    <a:pt x="1" y="855"/>
                  </a:lnTo>
                  <a:lnTo>
                    <a:pt x="17" y="888"/>
                  </a:lnTo>
                  <a:lnTo>
                    <a:pt x="34" y="922"/>
                  </a:lnTo>
                  <a:lnTo>
                    <a:pt x="68" y="938"/>
                  </a:lnTo>
                  <a:lnTo>
                    <a:pt x="101" y="955"/>
                  </a:lnTo>
                  <a:lnTo>
                    <a:pt x="302" y="955"/>
                  </a:lnTo>
                  <a:lnTo>
                    <a:pt x="352" y="938"/>
                  </a:lnTo>
                  <a:lnTo>
                    <a:pt x="436" y="871"/>
                  </a:lnTo>
                  <a:lnTo>
                    <a:pt x="486" y="804"/>
                  </a:lnTo>
                  <a:lnTo>
                    <a:pt x="503" y="754"/>
                  </a:lnTo>
                  <a:lnTo>
                    <a:pt x="503" y="704"/>
                  </a:lnTo>
                  <a:lnTo>
                    <a:pt x="503" y="251"/>
                  </a:lnTo>
                  <a:lnTo>
                    <a:pt x="503" y="201"/>
                  </a:lnTo>
                  <a:lnTo>
                    <a:pt x="486" y="151"/>
                  </a:lnTo>
                  <a:lnTo>
                    <a:pt x="436" y="84"/>
                  </a:lnTo>
                  <a:lnTo>
                    <a:pt x="352" y="17"/>
                  </a:lnTo>
                  <a:lnTo>
                    <a:pt x="30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3"/>
            <p:cNvSpPr/>
            <p:nvPr/>
          </p:nvSpPr>
          <p:spPr>
            <a:xfrm>
              <a:off x="3528375" y="4172200"/>
              <a:ext cx="83350" cy="6725"/>
            </a:xfrm>
            <a:custGeom>
              <a:rect b="b" l="l" r="r" t="t"/>
              <a:pathLst>
                <a:path extrusionOk="0" h="269" w="3334">
                  <a:moveTo>
                    <a:pt x="50" y="0"/>
                  </a:moveTo>
                  <a:lnTo>
                    <a:pt x="34" y="34"/>
                  </a:lnTo>
                  <a:lnTo>
                    <a:pt x="0" y="67"/>
                  </a:lnTo>
                  <a:lnTo>
                    <a:pt x="0" y="101"/>
                  </a:lnTo>
                  <a:lnTo>
                    <a:pt x="17" y="134"/>
                  </a:lnTo>
                  <a:lnTo>
                    <a:pt x="34" y="168"/>
                  </a:lnTo>
                  <a:lnTo>
                    <a:pt x="67" y="185"/>
                  </a:lnTo>
                  <a:lnTo>
                    <a:pt x="184" y="218"/>
                  </a:lnTo>
                  <a:lnTo>
                    <a:pt x="318" y="252"/>
                  </a:lnTo>
                  <a:lnTo>
                    <a:pt x="452" y="268"/>
                  </a:lnTo>
                  <a:lnTo>
                    <a:pt x="2898" y="268"/>
                  </a:lnTo>
                  <a:lnTo>
                    <a:pt x="3032" y="252"/>
                  </a:lnTo>
                  <a:lnTo>
                    <a:pt x="3166" y="218"/>
                  </a:lnTo>
                  <a:lnTo>
                    <a:pt x="3267" y="185"/>
                  </a:lnTo>
                  <a:lnTo>
                    <a:pt x="3300" y="168"/>
                  </a:lnTo>
                  <a:lnTo>
                    <a:pt x="3334" y="134"/>
                  </a:lnTo>
                  <a:lnTo>
                    <a:pt x="3334" y="101"/>
                  </a:lnTo>
                  <a:lnTo>
                    <a:pt x="3334" y="67"/>
                  </a:lnTo>
                  <a:lnTo>
                    <a:pt x="3317" y="34"/>
                  </a:lnTo>
                  <a:lnTo>
                    <a:pt x="3283" y="0"/>
                  </a:lnTo>
                  <a:lnTo>
                    <a:pt x="3216" y="0"/>
                  </a:lnTo>
                  <a:lnTo>
                    <a:pt x="3099" y="34"/>
                  </a:lnTo>
                  <a:lnTo>
                    <a:pt x="2999" y="67"/>
                  </a:lnTo>
                  <a:lnTo>
                    <a:pt x="335" y="67"/>
                  </a:lnTo>
                  <a:lnTo>
                    <a:pt x="235" y="34"/>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3"/>
            <p:cNvSpPr/>
            <p:nvPr/>
          </p:nvSpPr>
          <p:spPr>
            <a:xfrm>
              <a:off x="3594125" y="4187275"/>
              <a:ext cx="8400" cy="8400"/>
            </a:xfrm>
            <a:custGeom>
              <a:rect b="b" l="l" r="r" t="t"/>
              <a:pathLst>
                <a:path extrusionOk="0" h="336" w="336">
                  <a:moveTo>
                    <a:pt x="184" y="134"/>
                  </a:moveTo>
                  <a:lnTo>
                    <a:pt x="201" y="168"/>
                  </a:lnTo>
                  <a:lnTo>
                    <a:pt x="184" y="185"/>
                  </a:lnTo>
                  <a:lnTo>
                    <a:pt x="168" y="201"/>
                  </a:lnTo>
                  <a:lnTo>
                    <a:pt x="151" y="185"/>
                  </a:lnTo>
                  <a:lnTo>
                    <a:pt x="134" y="168"/>
                  </a:lnTo>
                  <a:lnTo>
                    <a:pt x="151" y="134"/>
                  </a:lnTo>
                  <a:close/>
                  <a:moveTo>
                    <a:pt x="101" y="0"/>
                  </a:moveTo>
                  <a:lnTo>
                    <a:pt x="50" y="51"/>
                  </a:lnTo>
                  <a:lnTo>
                    <a:pt x="17" y="101"/>
                  </a:lnTo>
                  <a:lnTo>
                    <a:pt x="0" y="168"/>
                  </a:lnTo>
                  <a:lnTo>
                    <a:pt x="17" y="235"/>
                  </a:lnTo>
                  <a:lnTo>
                    <a:pt x="50" y="285"/>
                  </a:lnTo>
                  <a:lnTo>
                    <a:pt x="101" y="319"/>
                  </a:lnTo>
                  <a:lnTo>
                    <a:pt x="168" y="335"/>
                  </a:lnTo>
                  <a:lnTo>
                    <a:pt x="235" y="319"/>
                  </a:lnTo>
                  <a:lnTo>
                    <a:pt x="285" y="285"/>
                  </a:lnTo>
                  <a:lnTo>
                    <a:pt x="318" y="235"/>
                  </a:lnTo>
                  <a:lnTo>
                    <a:pt x="335" y="168"/>
                  </a:lnTo>
                  <a:lnTo>
                    <a:pt x="318" y="101"/>
                  </a:lnTo>
                  <a:lnTo>
                    <a:pt x="285" y="51"/>
                  </a:lnTo>
                  <a:lnTo>
                    <a:pt x="23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3"/>
            <p:cNvSpPr/>
            <p:nvPr/>
          </p:nvSpPr>
          <p:spPr>
            <a:xfrm>
              <a:off x="3537575" y="4187275"/>
              <a:ext cx="8825" cy="8400"/>
            </a:xfrm>
            <a:custGeom>
              <a:rect b="b" l="l" r="r" t="t"/>
              <a:pathLst>
                <a:path extrusionOk="0" h="336" w="353">
                  <a:moveTo>
                    <a:pt x="202" y="134"/>
                  </a:moveTo>
                  <a:lnTo>
                    <a:pt x="202" y="168"/>
                  </a:lnTo>
                  <a:lnTo>
                    <a:pt x="202" y="185"/>
                  </a:lnTo>
                  <a:lnTo>
                    <a:pt x="185" y="201"/>
                  </a:lnTo>
                  <a:lnTo>
                    <a:pt x="151" y="185"/>
                  </a:lnTo>
                  <a:lnTo>
                    <a:pt x="151" y="168"/>
                  </a:lnTo>
                  <a:lnTo>
                    <a:pt x="151" y="134"/>
                  </a:lnTo>
                  <a:close/>
                  <a:moveTo>
                    <a:pt x="118" y="0"/>
                  </a:moveTo>
                  <a:lnTo>
                    <a:pt x="51" y="51"/>
                  </a:lnTo>
                  <a:lnTo>
                    <a:pt x="17" y="101"/>
                  </a:lnTo>
                  <a:lnTo>
                    <a:pt x="1" y="168"/>
                  </a:lnTo>
                  <a:lnTo>
                    <a:pt x="17" y="235"/>
                  </a:lnTo>
                  <a:lnTo>
                    <a:pt x="51" y="285"/>
                  </a:lnTo>
                  <a:lnTo>
                    <a:pt x="118" y="319"/>
                  </a:lnTo>
                  <a:lnTo>
                    <a:pt x="185" y="335"/>
                  </a:lnTo>
                  <a:lnTo>
                    <a:pt x="252" y="319"/>
                  </a:lnTo>
                  <a:lnTo>
                    <a:pt x="302" y="285"/>
                  </a:lnTo>
                  <a:lnTo>
                    <a:pt x="336" y="235"/>
                  </a:lnTo>
                  <a:lnTo>
                    <a:pt x="352" y="168"/>
                  </a:lnTo>
                  <a:lnTo>
                    <a:pt x="336" y="101"/>
                  </a:lnTo>
                  <a:lnTo>
                    <a:pt x="302" y="51"/>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72" name="Google Shape;11872;p3"/>
          <p:cNvSpPr txBox="1"/>
          <p:nvPr/>
        </p:nvSpPr>
        <p:spPr>
          <a:xfrm>
            <a:off x="2827650" y="1626100"/>
            <a:ext cx="5574300" cy="34290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600"/>
              <a:buFont typeface="Arial"/>
              <a:buNone/>
            </a:pPr>
            <a:r>
              <a:rPr b="0" i="0" lang="en" sz="1400" u="none" cap="none" strike="noStrike">
                <a:solidFill>
                  <a:srgbClr val="3D4347"/>
                </a:solidFill>
                <a:latin typeface="Inter"/>
                <a:ea typeface="Inter"/>
                <a:cs typeface="Inter"/>
                <a:sym typeface="Inter"/>
              </a:rPr>
              <a:t>Eligible modes of transportation include but are not limited to: </a:t>
            </a:r>
            <a:endParaRPr b="0" i="0" sz="1200" u="none" cap="none" strike="noStrike">
              <a:solidFill>
                <a:srgbClr val="3D4347"/>
              </a:solidFill>
              <a:latin typeface="Inter"/>
              <a:ea typeface="Inter"/>
              <a:cs typeface="Inter"/>
              <a:sym typeface="Inter"/>
            </a:endParaRPr>
          </a:p>
        </p:txBody>
      </p:sp>
      <p:sp>
        <p:nvSpPr>
          <p:cNvPr id="11873" name="Google Shape;11873;p3"/>
          <p:cNvSpPr/>
          <p:nvPr/>
        </p:nvSpPr>
        <p:spPr>
          <a:xfrm>
            <a:off x="2570474" y="2139900"/>
            <a:ext cx="6016500" cy="2177100"/>
          </a:xfrm>
          <a:prstGeom prst="rect">
            <a:avLst/>
          </a:prstGeom>
          <a:noFill/>
          <a:ln>
            <a:noFill/>
          </a:ln>
        </p:spPr>
        <p:txBody>
          <a:bodyPr anchorCtr="0" anchor="t" bIns="45700" lIns="91425" spcFirstLastPara="1" rIns="91425" wrap="square" tIns="45700">
            <a:noAutofit/>
          </a:bodyPr>
          <a:lstStyle/>
          <a:p>
            <a:pPr indent="-260350" lvl="1" marL="742950" marR="0" rtl="0" algn="l">
              <a:lnSpc>
                <a:spcPct val="90000"/>
              </a:lnSpc>
              <a:spcBef>
                <a:spcPts val="500"/>
              </a:spcBef>
              <a:spcAft>
                <a:spcPts val="0"/>
              </a:spcAft>
              <a:buClr>
                <a:srgbClr val="000000"/>
              </a:buClr>
              <a:buSzPts val="1400"/>
              <a:buFont typeface="Inter"/>
              <a:buChar char="•"/>
            </a:pPr>
            <a:r>
              <a:rPr b="0" i="0" lang="en" sz="1200" u="none" cap="none" strike="noStrike">
                <a:solidFill>
                  <a:srgbClr val="3D4347"/>
                </a:solidFill>
                <a:latin typeface="Inter"/>
                <a:ea typeface="Inter"/>
                <a:cs typeface="Inter"/>
                <a:sym typeface="Inter"/>
              </a:rPr>
              <a:t>Train</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Bus</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Subway</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Ferry</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Vanpool (must seat at least six adults) </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Parking or parking meter near your place of employment </a:t>
            </a:r>
            <a:endParaRPr b="0" i="0" sz="1200" u="none" cap="none" strike="noStrike">
              <a:solidFill>
                <a:srgbClr val="3D4347"/>
              </a:solidFill>
              <a:latin typeface="Inter"/>
              <a:ea typeface="Inter"/>
              <a:cs typeface="Inter"/>
              <a:sym typeface="Inte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877" name="Shape 11877"/>
        <p:cNvGrpSpPr/>
        <p:nvPr/>
      </p:nvGrpSpPr>
      <p:grpSpPr>
        <a:xfrm>
          <a:off x="0" y="0"/>
          <a:ext cx="0" cy="0"/>
          <a:chOff x="0" y="0"/>
          <a:chExt cx="0" cy="0"/>
        </a:xfrm>
      </p:grpSpPr>
      <p:sp>
        <p:nvSpPr>
          <p:cNvPr id="11878" name="Google Shape;11878;p5"/>
          <p:cNvSpPr txBox="1"/>
          <p:nvPr/>
        </p:nvSpPr>
        <p:spPr>
          <a:xfrm>
            <a:off x="464125" y="2038575"/>
            <a:ext cx="3881400" cy="477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900"/>
              <a:buFont typeface="Arial"/>
              <a:buNone/>
            </a:pPr>
            <a:r>
              <a:rPr b="1" i="0" lang="en" sz="1900" u="none" cap="none" strike="noStrike">
                <a:solidFill>
                  <a:schemeClr val="dk1"/>
                </a:solidFill>
                <a:latin typeface="Inter"/>
                <a:ea typeface="Inter"/>
                <a:cs typeface="Inter"/>
                <a:sym typeface="Inter"/>
              </a:rPr>
              <a:t>Transit: 			     Parking: </a:t>
            </a:r>
            <a:endParaRPr b="0" i="0" sz="1700" u="none" cap="none" strike="noStrike">
              <a:solidFill>
                <a:srgbClr val="000000"/>
              </a:solidFill>
              <a:latin typeface="Arial"/>
              <a:ea typeface="Arial"/>
              <a:cs typeface="Arial"/>
              <a:sym typeface="Arial"/>
            </a:endParaRPr>
          </a:p>
        </p:txBody>
      </p:sp>
      <p:pic>
        <p:nvPicPr>
          <p:cNvPr id="11879" name="Google Shape;11879;p5"/>
          <p:cNvPicPr preferRelativeResize="0"/>
          <p:nvPr/>
        </p:nvPicPr>
        <p:blipFill rotWithShape="1">
          <a:blip r:embed="rId3">
            <a:alphaModFix/>
          </a:blip>
          <a:srcRect b="0" l="31067" r="25950" t="0"/>
          <a:stretch/>
        </p:blipFill>
        <p:spPr>
          <a:xfrm>
            <a:off x="5860111" y="0"/>
            <a:ext cx="3316218" cy="5143500"/>
          </a:xfrm>
          <a:prstGeom prst="rect">
            <a:avLst/>
          </a:prstGeom>
          <a:noFill/>
          <a:ln>
            <a:noFill/>
          </a:ln>
        </p:spPr>
      </p:pic>
      <p:sp>
        <p:nvSpPr>
          <p:cNvPr id="11880" name="Google Shape;11880;p5"/>
          <p:cNvSpPr txBox="1"/>
          <p:nvPr>
            <p:ph idx="4294967295" type="title"/>
          </p:nvPr>
        </p:nvSpPr>
        <p:spPr>
          <a:xfrm>
            <a:off x="303193" y="258965"/>
            <a:ext cx="5697109" cy="1030023"/>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97"/>
              <a:t>Annual contribution limit</a:t>
            </a:r>
            <a:endParaRPr sz="3197"/>
          </a:p>
        </p:txBody>
      </p:sp>
      <p:sp>
        <p:nvSpPr>
          <p:cNvPr id="11881" name="Google Shape;11881;p5"/>
          <p:cNvSpPr/>
          <p:nvPr/>
        </p:nvSpPr>
        <p:spPr>
          <a:xfrm>
            <a:off x="534100" y="3070026"/>
            <a:ext cx="4711200" cy="1437300"/>
          </a:xfrm>
          <a:prstGeom prst="roundRect">
            <a:avLst>
              <a:gd fmla="val 8026" name="adj"/>
            </a:avLst>
          </a:prstGeom>
          <a:solidFill>
            <a:srgbClr val="F2F8FC"/>
          </a:solidFill>
          <a:ln>
            <a:noFill/>
          </a:ln>
          <a:effectLst>
            <a:outerShdw blurRad="177800" sx="102000" rotWithShape="0" algn="ctr" sy="102000">
              <a:schemeClr val="dk1">
                <a:alpha val="16862"/>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000"/>
              <a:buFont typeface="Arial"/>
              <a:buNone/>
            </a:pPr>
            <a:r>
              <a:t/>
            </a:r>
            <a:endParaRPr b="1" i="0" sz="1000" u="none" cap="none" strike="noStrike">
              <a:solidFill>
                <a:srgbClr val="C8102E"/>
              </a:solidFill>
              <a:latin typeface="Inter"/>
              <a:ea typeface="Inter"/>
              <a:cs typeface="Inter"/>
              <a:sym typeface="Inter"/>
            </a:endParaRPr>
          </a:p>
        </p:txBody>
      </p:sp>
      <p:sp>
        <p:nvSpPr>
          <p:cNvPr id="11882" name="Google Shape;11882;p5"/>
          <p:cNvSpPr/>
          <p:nvPr/>
        </p:nvSpPr>
        <p:spPr>
          <a:xfrm>
            <a:off x="393556" y="1237575"/>
            <a:ext cx="50073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600"/>
              <a:buFont typeface="Arial"/>
              <a:buNone/>
            </a:pPr>
            <a:r>
              <a:rPr b="1" i="0" lang="en" sz="1600" u="none" cap="none" strike="noStrike">
                <a:solidFill>
                  <a:srgbClr val="253746"/>
                </a:solidFill>
                <a:latin typeface="Inter"/>
                <a:ea typeface="Inter"/>
                <a:cs typeface="Inter"/>
                <a:sym typeface="Inter"/>
              </a:rPr>
              <a:t>202</a:t>
            </a:r>
            <a:r>
              <a:rPr b="1" lang="en" sz="1600">
                <a:solidFill>
                  <a:srgbClr val="253746"/>
                </a:solidFill>
                <a:latin typeface="Inter"/>
                <a:ea typeface="Inter"/>
                <a:cs typeface="Inter"/>
                <a:sym typeface="Inter"/>
              </a:rPr>
              <a:t>5</a:t>
            </a:r>
            <a:r>
              <a:rPr b="1" i="0" lang="en" sz="1600" u="none" cap="none" strike="noStrike">
                <a:solidFill>
                  <a:srgbClr val="253746"/>
                </a:solidFill>
                <a:latin typeface="Inter"/>
                <a:ea typeface="Inter"/>
                <a:cs typeface="Inter"/>
                <a:sym typeface="Inter"/>
              </a:rPr>
              <a:t> commuter benefit maximum per month: </a:t>
            </a:r>
            <a:endParaRPr b="0" i="0" sz="1400" u="none" cap="none" strike="noStrike">
              <a:solidFill>
                <a:srgbClr val="000000"/>
              </a:solidFill>
              <a:latin typeface="Arial"/>
              <a:ea typeface="Arial"/>
              <a:cs typeface="Arial"/>
              <a:sym typeface="Arial"/>
            </a:endParaRPr>
          </a:p>
        </p:txBody>
      </p:sp>
      <p:sp>
        <p:nvSpPr>
          <p:cNvPr id="11883" name="Google Shape;11883;p5"/>
          <p:cNvSpPr txBox="1"/>
          <p:nvPr/>
        </p:nvSpPr>
        <p:spPr>
          <a:xfrm>
            <a:off x="1366177" y="2061537"/>
            <a:ext cx="1608600" cy="431100"/>
          </a:xfrm>
          <a:prstGeom prst="rect">
            <a:avLst/>
          </a:prstGeom>
          <a:noFill/>
          <a:ln>
            <a:noFill/>
          </a:ln>
        </p:spPr>
        <p:txBody>
          <a:bodyPr anchorCtr="0" anchor="t" bIns="34275" lIns="68550" spcFirstLastPara="1" rIns="68550" wrap="square" tIns="34275">
            <a:normAutofit fontScale="55000" lnSpcReduction="20000"/>
          </a:bodyPr>
          <a:lstStyle/>
          <a:p>
            <a:pPr indent="0" lvl="0" marL="0" marR="0" rtl="0" algn="ctr">
              <a:lnSpc>
                <a:spcPct val="90000"/>
              </a:lnSpc>
              <a:spcBef>
                <a:spcPts val="0"/>
              </a:spcBef>
              <a:spcAft>
                <a:spcPts val="0"/>
              </a:spcAft>
              <a:buClr>
                <a:srgbClr val="253746"/>
              </a:buClr>
              <a:buSzPct val="100000"/>
              <a:buFont typeface="Arial"/>
              <a:buNone/>
            </a:pPr>
            <a:r>
              <a:rPr b="1" i="0" lang="en" sz="5998" u="none" cap="none" strike="noStrike">
                <a:solidFill>
                  <a:srgbClr val="253746"/>
                </a:solidFill>
                <a:latin typeface="Inter Black"/>
                <a:ea typeface="Inter Black"/>
                <a:cs typeface="Inter Black"/>
                <a:sym typeface="Inter Black"/>
              </a:rPr>
              <a:t>$</a:t>
            </a:r>
            <a:r>
              <a:rPr b="1" i="0" lang="en" sz="5998" u="none" cap="none" strike="noStrike">
                <a:solidFill>
                  <a:srgbClr val="253746"/>
                </a:solidFill>
                <a:latin typeface="Inter Black"/>
                <a:ea typeface="Inter Black"/>
                <a:cs typeface="Inter Black"/>
                <a:sym typeface="Inter Black"/>
              </a:rPr>
              <a:t>3</a:t>
            </a:r>
            <a:r>
              <a:rPr b="1" lang="en" sz="5998">
                <a:solidFill>
                  <a:srgbClr val="253746"/>
                </a:solidFill>
                <a:latin typeface="Inter Black"/>
                <a:ea typeface="Inter Black"/>
                <a:cs typeface="Inter Black"/>
                <a:sym typeface="Inter Black"/>
              </a:rPr>
              <a:t>2</a:t>
            </a:r>
            <a:r>
              <a:rPr b="1" i="0" lang="en" sz="5998" u="none" cap="none" strike="noStrike">
                <a:solidFill>
                  <a:srgbClr val="253746"/>
                </a:solidFill>
                <a:latin typeface="Inter Black"/>
                <a:ea typeface="Inter Black"/>
                <a:cs typeface="Inter Black"/>
                <a:sym typeface="Inter Black"/>
              </a:rPr>
              <a:t>5</a:t>
            </a:r>
            <a:endParaRPr b="0" i="0" sz="1400" u="none" cap="none" strike="noStrike">
              <a:solidFill>
                <a:srgbClr val="000000"/>
              </a:solidFill>
              <a:latin typeface="Arial"/>
              <a:ea typeface="Arial"/>
              <a:cs typeface="Arial"/>
              <a:sym typeface="Arial"/>
            </a:endParaRPr>
          </a:p>
        </p:txBody>
      </p:sp>
      <p:sp>
        <p:nvSpPr>
          <p:cNvPr id="11884" name="Google Shape;11884;p5"/>
          <p:cNvSpPr/>
          <p:nvPr/>
        </p:nvSpPr>
        <p:spPr>
          <a:xfrm>
            <a:off x="673299" y="3343168"/>
            <a:ext cx="4572000" cy="891000"/>
          </a:xfrm>
          <a:prstGeom prst="rect">
            <a:avLst/>
          </a:prstGeom>
          <a:noFill/>
          <a:ln>
            <a:noFill/>
          </a:ln>
        </p:spPr>
        <p:txBody>
          <a:bodyPr anchorCtr="0" anchor="t" bIns="45700" lIns="91425" spcFirstLastPara="1" rIns="91425" wrap="square" tIns="45700">
            <a:spAutoFit/>
          </a:bodyPr>
          <a:lstStyle/>
          <a:p>
            <a:pPr indent="0" lvl="0" marL="12700" marR="0" rtl="0" algn="l">
              <a:lnSpc>
                <a:spcPct val="150000"/>
              </a:lnSpc>
              <a:spcBef>
                <a:spcPts val="0"/>
              </a:spcBef>
              <a:spcAft>
                <a:spcPts val="0"/>
              </a:spcAft>
              <a:buClr>
                <a:srgbClr val="000000"/>
              </a:buClr>
              <a:buSzPts val="1200"/>
              <a:buFont typeface="Arial"/>
              <a:buNone/>
            </a:pPr>
            <a:r>
              <a:rPr b="0" i="0" lang="en" sz="1200" u="none" cap="none" strike="noStrike">
                <a:solidFill>
                  <a:schemeClr val="dk1"/>
                </a:solidFill>
                <a:latin typeface="Inter"/>
                <a:ea typeface="Inter"/>
                <a:cs typeface="Inter"/>
                <a:sym typeface="Inter"/>
              </a:rPr>
              <a:t>Any money contributed to your transit or parking benefit rolls over every month until it is used or you are no longer eligible. </a:t>
            </a:r>
            <a:endParaRPr b="0" i="0" sz="1000" u="none" cap="none" strike="noStrike">
              <a:solidFill>
                <a:schemeClr val="dk1"/>
              </a:solidFill>
              <a:latin typeface="Inter"/>
              <a:ea typeface="Inter"/>
              <a:cs typeface="Inter"/>
              <a:sym typeface="Inter"/>
            </a:endParaRPr>
          </a:p>
        </p:txBody>
      </p:sp>
      <p:sp>
        <p:nvSpPr>
          <p:cNvPr id="11885" name="Google Shape;11885;p5"/>
          <p:cNvSpPr txBox="1"/>
          <p:nvPr/>
        </p:nvSpPr>
        <p:spPr>
          <a:xfrm>
            <a:off x="3976427" y="2061537"/>
            <a:ext cx="1608600" cy="431100"/>
          </a:xfrm>
          <a:prstGeom prst="rect">
            <a:avLst/>
          </a:prstGeom>
          <a:noFill/>
          <a:ln>
            <a:noFill/>
          </a:ln>
        </p:spPr>
        <p:txBody>
          <a:bodyPr anchorCtr="0" anchor="t" bIns="34275" lIns="68550" spcFirstLastPara="1" rIns="68550" wrap="square" tIns="34275">
            <a:normAutofit fontScale="55000" lnSpcReduction="20000"/>
          </a:bodyPr>
          <a:lstStyle/>
          <a:p>
            <a:pPr indent="0" lvl="0" marL="0" marR="0" rtl="0" algn="ctr">
              <a:lnSpc>
                <a:spcPct val="90000"/>
              </a:lnSpc>
              <a:spcBef>
                <a:spcPts val="0"/>
              </a:spcBef>
              <a:spcAft>
                <a:spcPts val="0"/>
              </a:spcAft>
              <a:buClr>
                <a:srgbClr val="253746"/>
              </a:buClr>
              <a:buSzPct val="100000"/>
              <a:buFont typeface="Arial"/>
              <a:buNone/>
            </a:pPr>
            <a:r>
              <a:rPr b="1" i="0" lang="en" sz="5998" u="none" cap="none" strike="noStrike">
                <a:solidFill>
                  <a:srgbClr val="253746"/>
                </a:solidFill>
                <a:latin typeface="Inter Black"/>
                <a:ea typeface="Inter Black"/>
                <a:cs typeface="Inter Black"/>
                <a:sym typeface="Inter Black"/>
              </a:rPr>
              <a:t>$</a:t>
            </a:r>
            <a:r>
              <a:rPr b="1" i="0" lang="en" sz="5998" u="none" cap="none" strike="noStrike">
                <a:solidFill>
                  <a:srgbClr val="253746"/>
                </a:solidFill>
                <a:latin typeface="Inter Black"/>
                <a:ea typeface="Inter Black"/>
                <a:cs typeface="Inter Black"/>
                <a:sym typeface="Inter Black"/>
              </a:rPr>
              <a:t>3</a:t>
            </a:r>
            <a:r>
              <a:rPr b="1" lang="en" sz="5998">
                <a:solidFill>
                  <a:srgbClr val="253746"/>
                </a:solidFill>
                <a:latin typeface="Inter Black"/>
                <a:ea typeface="Inter Black"/>
                <a:cs typeface="Inter Black"/>
                <a:sym typeface="Inter Black"/>
              </a:rPr>
              <a:t>2</a:t>
            </a:r>
            <a:r>
              <a:rPr b="1" i="0" lang="en" sz="5998" u="none" cap="none" strike="noStrike">
                <a:solidFill>
                  <a:srgbClr val="253746"/>
                </a:solidFill>
                <a:latin typeface="Inter Black"/>
                <a:ea typeface="Inter Black"/>
                <a:cs typeface="Inter Black"/>
                <a:sym typeface="Inter Black"/>
              </a:rPr>
              <a:t>5</a:t>
            </a:r>
            <a:endParaRPr b="0" i="0" sz="1400" u="none" cap="none" strike="noStrike">
              <a:solidFill>
                <a:srgbClr val="000000"/>
              </a:solidFill>
              <a:latin typeface="Arial"/>
              <a:ea typeface="Arial"/>
              <a:cs typeface="Arial"/>
              <a:sym typeface="Arial"/>
            </a:endParaRPr>
          </a:p>
        </p:txBody>
      </p:sp>
      <p:sp>
        <p:nvSpPr>
          <p:cNvPr id="11886" name="Google Shape;11886;p5"/>
          <p:cNvSpPr/>
          <p:nvPr/>
        </p:nvSpPr>
        <p:spPr>
          <a:xfrm>
            <a:off x="4223325" y="2421150"/>
            <a:ext cx="1114800" cy="150600"/>
          </a:xfrm>
          <a:prstGeom prst="rect">
            <a:avLst/>
          </a:prstGeom>
          <a:solidFill>
            <a:srgbClr val="C8102E"/>
          </a:solidFill>
          <a:ln>
            <a:noFill/>
          </a:ln>
        </p:spPr>
        <p:txBody>
          <a:bodyPr anchorCtr="0" anchor="ctr" bIns="35700" lIns="35700" spcFirstLastPara="1" rIns="35700" wrap="square" tIns="35700">
            <a:no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sp>
        <p:nvSpPr>
          <p:cNvPr id="11887" name="Google Shape;11887;p5"/>
          <p:cNvSpPr/>
          <p:nvPr/>
        </p:nvSpPr>
        <p:spPr>
          <a:xfrm>
            <a:off x="1613075" y="2421150"/>
            <a:ext cx="1114800" cy="150600"/>
          </a:xfrm>
          <a:prstGeom prst="rect">
            <a:avLst/>
          </a:prstGeom>
          <a:solidFill>
            <a:srgbClr val="C8102E"/>
          </a:solidFill>
          <a:ln>
            <a:noFill/>
          </a:ln>
        </p:spPr>
        <p:txBody>
          <a:bodyPr anchorCtr="0" anchor="ctr" bIns="35700" lIns="35700" spcFirstLastPara="1" rIns="35700" wrap="square" tIns="35700">
            <a:no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1891" name="Shape 11891"/>
        <p:cNvGrpSpPr/>
        <p:nvPr/>
      </p:nvGrpSpPr>
      <p:grpSpPr>
        <a:xfrm>
          <a:off x="0" y="0"/>
          <a:ext cx="0" cy="0"/>
          <a:chOff x="0" y="0"/>
          <a:chExt cx="0" cy="0"/>
        </a:xfrm>
      </p:grpSpPr>
      <p:sp>
        <p:nvSpPr>
          <p:cNvPr id="11892" name="Google Shape;11892;g280d47541b4_0_1012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Accessing your funds</a:t>
            </a:r>
            <a:endParaRPr sz="2000">
              <a:solidFill>
                <a:schemeClr val="lt1"/>
              </a:solidFill>
            </a:endParaRPr>
          </a:p>
        </p:txBody>
      </p:sp>
      <p:grpSp>
        <p:nvGrpSpPr>
          <p:cNvPr id="11893" name="Google Shape;11893;g280d47541b4_0_10125"/>
          <p:cNvGrpSpPr/>
          <p:nvPr/>
        </p:nvGrpSpPr>
        <p:grpSpPr>
          <a:xfrm>
            <a:off x="829750" y="993025"/>
            <a:ext cx="3487200" cy="3399300"/>
            <a:chOff x="829750" y="993025"/>
            <a:chExt cx="3487200" cy="3399300"/>
          </a:xfrm>
        </p:grpSpPr>
        <p:sp>
          <p:nvSpPr>
            <p:cNvPr id="11894" name="Google Shape;11894;g280d47541b4_0_10125"/>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WEX benefits card</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Processed within two business days</a:t>
              </a:r>
              <a:endParaRPr b="0" i="0" sz="1400" u="none" cap="none" strike="noStrike">
                <a:solidFill>
                  <a:srgbClr val="000000"/>
                </a:solidFill>
                <a:latin typeface="Arial"/>
                <a:ea typeface="Arial"/>
                <a:cs typeface="Arial"/>
                <a:sym typeface="Arial"/>
              </a:endParaRPr>
            </a:p>
          </p:txBody>
        </p:sp>
        <p:sp>
          <p:nvSpPr>
            <p:cNvPr id="11895" name="Google Shape;11895;g280d47541b4_0_10125"/>
            <p:cNvSpPr/>
            <p:nvPr/>
          </p:nvSpPr>
          <p:spPr>
            <a:xfrm>
              <a:off x="2363045" y="12136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g280d47541b4_0_10125"/>
            <p:cNvSpPr/>
            <p:nvPr/>
          </p:nvSpPr>
          <p:spPr>
            <a:xfrm>
              <a:off x="2400184" y="1250931"/>
              <a:ext cx="345667" cy="345667"/>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97" name="Google Shape;11897;g280d47541b4_0_10125"/>
          <p:cNvGrpSpPr/>
          <p:nvPr/>
        </p:nvGrpSpPr>
        <p:grpSpPr>
          <a:xfrm>
            <a:off x="4827050" y="993025"/>
            <a:ext cx="3487200" cy="3399300"/>
            <a:chOff x="4827050" y="993025"/>
            <a:chExt cx="3487200" cy="3399300"/>
          </a:xfrm>
        </p:grpSpPr>
        <p:sp>
          <p:nvSpPr>
            <p:cNvPr id="11898" name="Google Shape;11898;g280d47541b4_0_10125"/>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Cash reimbursement available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for parking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000000"/>
                </a:solidFill>
                <a:latin typeface="Arial"/>
                <a:ea typeface="Arial"/>
                <a:cs typeface="Arial"/>
                <a:sym typeface="Arial"/>
              </a:endParaRPr>
            </a:p>
            <a:p>
              <a:pPr indent="-304800" lvl="0" marL="457200" marR="0" rtl="0" algn="l">
                <a:lnSpc>
                  <a:spcPct val="100000"/>
                </a:lnSpc>
                <a:spcBef>
                  <a:spcPts val="0"/>
                </a:spcBef>
                <a:spcAft>
                  <a:spcPts val="0"/>
                </a:spcAft>
                <a:buClr>
                  <a:srgbClr val="253746"/>
                </a:buClr>
                <a:buSzPts val="1200"/>
                <a:buFont typeface="Inter"/>
                <a:buChar char="●"/>
              </a:pPr>
              <a:r>
                <a:rPr b="0" i="0" lang="en" sz="1200" u="none" cap="none" strike="noStrike">
                  <a:solidFill>
                    <a:srgbClr val="253746"/>
                  </a:solidFill>
                  <a:latin typeface="Inter"/>
                  <a:ea typeface="Inter"/>
                  <a:cs typeface="Inter"/>
                  <a:sym typeface="Inter"/>
                </a:rPr>
                <a:t>File the parking claims through your online account or mobile app </a:t>
              </a:r>
              <a:endParaRPr b="0" i="0" sz="1200" u="none" cap="none" strike="noStrike">
                <a:solidFill>
                  <a:srgbClr val="253746"/>
                </a:solidFill>
                <a:latin typeface="Inter"/>
                <a:ea typeface="Inter"/>
                <a:cs typeface="Inter"/>
                <a:sym typeface="Inter"/>
              </a:endParaRPr>
            </a:p>
            <a:p>
              <a:pPr indent="-304800" lvl="0" marL="457200" marR="0" rtl="0" algn="l">
                <a:lnSpc>
                  <a:spcPct val="100000"/>
                </a:lnSpc>
                <a:spcBef>
                  <a:spcPts val="0"/>
                </a:spcBef>
                <a:spcAft>
                  <a:spcPts val="0"/>
                </a:spcAft>
                <a:buClr>
                  <a:srgbClr val="253746"/>
                </a:buClr>
                <a:buSzPts val="1200"/>
                <a:buFont typeface="Inter"/>
                <a:buChar char="●"/>
              </a:pPr>
              <a:r>
                <a:rPr b="0" i="0" lang="en" sz="1200" u="none" cap="none" strike="noStrike">
                  <a:solidFill>
                    <a:srgbClr val="253746"/>
                  </a:solidFill>
                  <a:latin typeface="Inter"/>
                  <a:ea typeface="Inter"/>
                  <a:cs typeface="Inter"/>
                  <a:sym typeface="Inter"/>
                </a:rPr>
                <a:t>No documentation required </a:t>
              </a:r>
              <a:endParaRPr b="0" i="0" sz="1200" u="none" cap="none" strike="noStrike">
                <a:solidFill>
                  <a:srgbClr val="253746"/>
                </a:solidFill>
                <a:latin typeface="Inter"/>
                <a:ea typeface="Inter"/>
                <a:cs typeface="Inter"/>
                <a:sym typeface="Inter"/>
              </a:endParaRPr>
            </a:p>
          </p:txBody>
        </p:sp>
        <p:sp>
          <p:nvSpPr>
            <p:cNvPr id="11899" name="Google Shape;11899;g280d47541b4_0_10125"/>
            <p:cNvSpPr/>
            <p:nvPr/>
          </p:nvSpPr>
          <p:spPr>
            <a:xfrm>
              <a:off x="6360345" y="12136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g280d47541b4_0_10125"/>
            <p:cNvSpPr/>
            <p:nvPr/>
          </p:nvSpPr>
          <p:spPr>
            <a:xfrm>
              <a:off x="6396919" y="1240564"/>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1" name="Google Shape;11901;g280d47541b4_0_10125"/>
          <p:cNvGrpSpPr/>
          <p:nvPr/>
        </p:nvGrpSpPr>
        <p:grpSpPr>
          <a:xfrm>
            <a:off x="2422470" y="1291618"/>
            <a:ext cx="301757" cy="231345"/>
            <a:chOff x="3898150" y="489975"/>
            <a:chExt cx="105550" cy="72050"/>
          </a:xfrm>
        </p:grpSpPr>
        <p:sp>
          <p:nvSpPr>
            <p:cNvPr id="11902" name="Google Shape;11902;g280d47541b4_0_10125"/>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3" name="Google Shape;11903;g280d47541b4_0_10125"/>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4" name="Google Shape;11904;g280d47541b4_0_10125"/>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11905" name="Google Shape;11905;g280d47541b4_0_10125"/>
          <p:cNvGrpSpPr/>
          <p:nvPr/>
        </p:nvGrpSpPr>
        <p:grpSpPr>
          <a:xfrm>
            <a:off x="6419771" y="1311738"/>
            <a:ext cx="301757" cy="191109"/>
            <a:chOff x="2755750" y="492900"/>
            <a:chExt cx="105550" cy="65775"/>
          </a:xfrm>
        </p:grpSpPr>
        <p:sp>
          <p:nvSpPr>
            <p:cNvPr id="11906" name="Google Shape;11906;g280d47541b4_0_10125"/>
            <p:cNvSpPr/>
            <p:nvPr/>
          </p:nvSpPr>
          <p:spPr>
            <a:xfrm>
              <a:off x="2755750" y="501275"/>
              <a:ext cx="98000" cy="57400"/>
            </a:xfrm>
            <a:custGeom>
              <a:rect b="b" l="l" r="r" t="t"/>
              <a:pathLst>
                <a:path extrusionOk="0" h="2296" w="392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7" name="Google Shape;11907;g280d47541b4_0_10125"/>
            <p:cNvSpPr/>
            <p:nvPr/>
          </p:nvSpPr>
          <p:spPr>
            <a:xfrm>
              <a:off x="2763700" y="492900"/>
              <a:ext cx="97600" cy="56150"/>
            </a:xfrm>
            <a:custGeom>
              <a:rect b="b" l="l" r="r" t="t"/>
              <a:pathLst>
                <a:path extrusionOk="0" h="2246" w="3904">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8" name="Google Shape;11908;g280d47541b4_0_10125"/>
            <p:cNvSpPr/>
            <p:nvPr/>
          </p:nvSpPr>
          <p:spPr>
            <a:xfrm>
              <a:off x="2801800" y="515100"/>
              <a:ext cx="9650" cy="7150"/>
            </a:xfrm>
            <a:custGeom>
              <a:rect b="b" l="l" r="r" t="t"/>
              <a:pathLst>
                <a:path extrusionOk="0" h="286" w="386">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9" name="Google Shape;11909;g280d47541b4_0_10125"/>
            <p:cNvSpPr/>
            <p:nvPr/>
          </p:nvSpPr>
          <p:spPr>
            <a:xfrm>
              <a:off x="2796775" y="538550"/>
              <a:ext cx="9650" cy="7150"/>
            </a:xfrm>
            <a:custGeom>
              <a:rect b="b" l="l" r="r" t="t"/>
              <a:pathLst>
                <a:path extrusionOk="0" h="286" w="386">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0" name="Google Shape;11910;g280d47541b4_0_10125"/>
            <p:cNvSpPr/>
            <p:nvPr/>
          </p:nvSpPr>
          <p:spPr>
            <a:xfrm>
              <a:off x="2795525" y="515100"/>
              <a:ext cx="11325" cy="17625"/>
            </a:xfrm>
            <a:custGeom>
              <a:rect b="b" l="l" r="r" t="t"/>
              <a:pathLst>
                <a:path extrusionOk="0" h="705" w="453">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1" name="Google Shape;11911;g280d47541b4_0_10125"/>
            <p:cNvSpPr/>
            <p:nvPr/>
          </p:nvSpPr>
          <p:spPr>
            <a:xfrm>
              <a:off x="2801800" y="527675"/>
              <a:ext cx="11750" cy="18025"/>
            </a:xfrm>
            <a:custGeom>
              <a:rect b="b" l="l" r="r" t="t"/>
              <a:pathLst>
                <a:path extrusionOk="0" h="721" w="47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2" name="Google Shape;11912;g280d47541b4_0_10125"/>
            <p:cNvSpPr/>
            <p:nvPr/>
          </p:nvSpPr>
          <p:spPr>
            <a:xfrm>
              <a:off x="2801375" y="540650"/>
              <a:ext cx="5050" cy="8400"/>
            </a:xfrm>
            <a:custGeom>
              <a:rect b="b" l="l" r="r" t="t"/>
              <a:pathLst>
                <a:path extrusionOk="0" h="336" w="202">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3" name="Google Shape;11913;g280d47541b4_0_10125"/>
            <p:cNvSpPr/>
            <p:nvPr/>
          </p:nvSpPr>
          <p:spPr>
            <a:xfrm>
              <a:off x="2801375" y="511750"/>
              <a:ext cx="5050" cy="8400"/>
            </a:xfrm>
            <a:custGeom>
              <a:rect b="b" l="l" r="r" t="t"/>
              <a:pathLst>
                <a:path extrusionOk="0" h="336" w="202">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17" name="Shape 11917"/>
        <p:cNvGrpSpPr/>
        <p:nvPr/>
      </p:nvGrpSpPr>
      <p:grpSpPr>
        <a:xfrm>
          <a:off x="0" y="0"/>
          <a:ext cx="0" cy="0"/>
          <a:chOff x="0" y="0"/>
          <a:chExt cx="0" cy="0"/>
        </a:xfrm>
      </p:grpSpPr>
      <p:sp>
        <p:nvSpPr>
          <p:cNvPr id="11918" name="Google Shape;11918;g280d47541b4_0_3800"/>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Smart commute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22" name="Shape 11922"/>
        <p:cNvGrpSpPr/>
        <p:nvPr/>
      </p:nvGrpSpPr>
      <p:grpSpPr>
        <a:xfrm>
          <a:off x="0" y="0"/>
          <a:ext cx="0" cy="0"/>
          <a:chOff x="0" y="0"/>
          <a:chExt cx="0" cy="0"/>
        </a:xfrm>
      </p:grpSpPr>
      <p:sp>
        <p:nvSpPr>
          <p:cNvPr id="11923" name="Google Shape;11923;p9"/>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Smart commute </a:t>
            </a:r>
            <a:endParaRPr/>
          </a:p>
        </p:txBody>
      </p:sp>
      <p:sp>
        <p:nvSpPr>
          <p:cNvPr id="11924" name="Google Shape;11924;p9"/>
          <p:cNvSpPr txBox="1"/>
          <p:nvPr/>
        </p:nvSpPr>
        <p:spPr>
          <a:xfrm>
            <a:off x="535743" y="2649300"/>
            <a:ext cx="17205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1</a:t>
            </a:r>
            <a:endParaRPr b="0" i="0" sz="1650" u="none" cap="none" strike="noStrike">
              <a:solidFill>
                <a:srgbClr val="253746"/>
              </a:solidFill>
              <a:latin typeface="Inter"/>
              <a:ea typeface="Inter"/>
              <a:cs typeface="Inter"/>
              <a:sym typeface="Inter"/>
            </a:endParaRPr>
          </a:p>
        </p:txBody>
      </p:sp>
      <p:sp>
        <p:nvSpPr>
          <p:cNvPr id="11925" name="Google Shape;11925;p9"/>
          <p:cNvSpPr txBox="1"/>
          <p:nvPr/>
        </p:nvSpPr>
        <p:spPr>
          <a:xfrm>
            <a:off x="2903124" y="2639525"/>
            <a:ext cx="10590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2</a:t>
            </a:r>
            <a:endParaRPr b="0" i="0" sz="1650" u="none" cap="none" strike="noStrike">
              <a:solidFill>
                <a:srgbClr val="253746"/>
              </a:solidFill>
              <a:latin typeface="Inter"/>
              <a:ea typeface="Inter"/>
              <a:cs typeface="Inter"/>
              <a:sym typeface="Inter"/>
            </a:endParaRPr>
          </a:p>
        </p:txBody>
      </p:sp>
      <p:sp>
        <p:nvSpPr>
          <p:cNvPr id="11926" name="Google Shape;11926;p9"/>
          <p:cNvSpPr/>
          <p:nvPr/>
        </p:nvSpPr>
        <p:spPr>
          <a:xfrm>
            <a:off x="831770" y="1522794"/>
            <a:ext cx="1050600" cy="10506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1927" name="Google Shape;11927;p9"/>
          <p:cNvSpPr txBox="1"/>
          <p:nvPr/>
        </p:nvSpPr>
        <p:spPr>
          <a:xfrm>
            <a:off x="4902333" y="2649308"/>
            <a:ext cx="13056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3</a:t>
            </a:r>
            <a:endParaRPr b="0" i="0" sz="1650" u="none" cap="none" strike="noStrike">
              <a:solidFill>
                <a:srgbClr val="253746"/>
              </a:solidFill>
              <a:latin typeface="Inter"/>
              <a:ea typeface="Inter"/>
              <a:cs typeface="Inter"/>
              <a:sym typeface="Inter"/>
            </a:endParaRPr>
          </a:p>
        </p:txBody>
      </p:sp>
      <p:sp>
        <p:nvSpPr>
          <p:cNvPr id="11928" name="Google Shape;11928;p9"/>
          <p:cNvSpPr/>
          <p:nvPr/>
        </p:nvSpPr>
        <p:spPr>
          <a:xfrm>
            <a:off x="2939802" y="1513019"/>
            <a:ext cx="1050600" cy="10506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1929" name="Google Shape;11929;p9"/>
          <p:cNvSpPr/>
          <p:nvPr/>
        </p:nvSpPr>
        <p:spPr>
          <a:xfrm>
            <a:off x="5043601" y="1522802"/>
            <a:ext cx="1050600" cy="10506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1930" name="Google Shape;11930;p9"/>
          <p:cNvSpPr txBox="1"/>
          <p:nvPr/>
        </p:nvSpPr>
        <p:spPr>
          <a:xfrm>
            <a:off x="244353" y="749913"/>
            <a:ext cx="65682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800"/>
              <a:buFont typeface="Arial"/>
              <a:buNone/>
            </a:pPr>
            <a:r>
              <a:rPr b="0" i="0" lang="en" sz="1400" u="none" cap="none" strike="noStrike">
                <a:solidFill>
                  <a:srgbClr val="253746"/>
                </a:solidFill>
                <a:latin typeface="Inter"/>
                <a:ea typeface="Inter"/>
                <a:cs typeface="Inter"/>
                <a:sym typeface="Inter"/>
              </a:rPr>
              <a:t>For those in Chicago, San Francisco, and Washington D.C.</a:t>
            </a:r>
            <a:endParaRPr b="0" i="0" sz="1000" u="none" cap="none" strike="noStrike">
              <a:solidFill>
                <a:srgbClr val="253746"/>
              </a:solidFill>
              <a:latin typeface="Inter"/>
              <a:ea typeface="Inter"/>
              <a:cs typeface="Inter"/>
              <a:sym typeface="Inter"/>
            </a:endParaRPr>
          </a:p>
        </p:txBody>
      </p:sp>
      <p:sp>
        <p:nvSpPr>
          <p:cNvPr id="11931" name="Google Shape;11931;p9"/>
          <p:cNvSpPr txBox="1"/>
          <p:nvPr/>
        </p:nvSpPr>
        <p:spPr>
          <a:xfrm>
            <a:off x="6790118" y="2639525"/>
            <a:ext cx="17205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4</a:t>
            </a:r>
            <a:endParaRPr b="0" i="0" sz="1650" u="none" cap="none" strike="noStrike">
              <a:solidFill>
                <a:srgbClr val="253746"/>
              </a:solidFill>
              <a:latin typeface="Inter"/>
              <a:ea typeface="Inter"/>
              <a:cs typeface="Inter"/>
              <a:sym typeface="Inter"/>
            </a:endParaRPr>
          </a:p>
        </p:txBody>
      </p:sp>
      <p:sp>
        <p:nvSpPr>
          <p:cNvPr id="11932" name="Google Shape;11932;p9"/>
          <p:cNvSpPr/>
          <p:nvPr/>
        </p:nvSpPr>
        <p:spPr>
          <a:xfrm>
            <a:off x="7110770" y="1507494"/>
            <a:ext cx="1050600" cy="10506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pic>
        <p:nvPicPr>
          <p:cNvPr id="11933" name="Google Shape;11933;p9"/>
          <p:cNvPicPr preferRelativeResize="0"/>
          <p:nvPr/>
        </p:nvPicPr>
        <p:blipFill rotWithShape="1">
          <a:blip r:embed="rId3">
            <a:alphaModFix/>
          </a:blip>
          <a:srcRect b="0" l="-3373" r="-3427" t="0"/>
          <a:stretch/>
        </p:blipFill>
        <p:spPr>
          <a:xfrm>
            <a:off x="913588" y="1757538"/>
            <a:ext cx="886968" cy="581117"/>
          </a:xfrm>
          <a:prstGeom prst="rect">
            <a:avLst/>
          </a:prstGeom>
          <a:noFill/>
          <a:ln>
            <a:noFill/>
          </a:ln>
        </p:spPr>
      </p:pic>
      <p:pic>
        <p:nvPicPr>
          <p:cNvPr id="11934" name="Google Shape;11934;p9"/>
          <p:cNvPicPr preferRelativeResize="0"/>
          <p:nvPr/>
        </p:nvPicPr>
        <p:blipFill rotWithShape="1">
          <a:blip r:embed="rId4">
            <a:alphaModFix/>
          </a:blip>
          <a:srcRect b="0" l="1223" r="-3283" t="0"/>
          <a:stretch/>
        </p:blipFill>
        <p:spPr>
          <a:xfrm>
            <a:off x="3052958" y="1751438"/>
            <a:ext cx="850392" cy="573758"/>
          </a:xfrm>
          <a:prstGeom prst="rect">
            <a:avLst/>
          </a:prstGeom>
          <a:noFill/>
          <a:ln>
            <a:noFill/>
          </a:ln>
        </p:spPr>
      </p:pic>
      <p:pic>
        <p:nvPicPr>
          <p:cNvPr id="11935" name="Google Shape;11935;p9"/>
          <p:cNvPicPr preferRelativeResize="0"/>
          <p:nvPr/>
        </p:nvPicPr>
        <p:blipFill rotWithShape="1">
          <a:blip r:embed="rId5">
            <a:alphaModFix/>
          </a:blip>
          <a:srcRect b="0" l="0" r="0" t="0"/>
          <a:stretch/>
        </p:blipFill>
        <p:spPr>
          <a:xfrm>
            <a:off x="5212275" y="1630700"/>
            <a:ext cx="713232" cy="834806"/>
          </a:xfrm>
          <a:prstGeom prst="rect">
            <a:avLst/>
          </a:prstGeom>
          <a:noFill/>
          <a:ln>
            <a:noFill/>
          </a:ln>
        </p:spPr>
      </p:pic>
      <p:pic>
        <p:nvPicPr>
          <p:cNvPr id="11936" name="Google Shape;11936;p9"/>
          <p:cNvPicPr preferRelativeResize="0"/>
          <p:nvPr/>
        </p:nvPicPr>
        <p:blipFill rotWithShape="1">
          <a:blip r:embed="rId4">
            <a:alphaModFix/>
          </a:blip>
          <a:srcRect b="0" l="1223" r="-3283" t="0"/>
          <a:stretch/>
        </p:blipFill>
        <p:spPr>
          <a:xfrm>
            <a:off x="7225171" y="1745913"/>
            <a:ext cx="850392" cy="573758"/>
          </a:xfrm>
          <a:prstGeom prst="rect">
            <a:avLst/>
          </a:prstGeom>
          <a:noFill/>
          <a:ln>
            <a:noFill/>
          </a:ln>
        </p:spPr>
      </p:pic>
      <p:sp>
        <p:nvSpPr>
          <p:cNvPr id="11937" name="Google Shape;11937;p9"/>
          <p:cNvSpPr txBox="1"/>
          <p:nvPr/>
        </p:nvSpPr>
        <p:spPr>
          <a:xfrm>
            <a:off x="2529025" y="3038525"/>
            <a:ext cx="1807200" cy="1323900"/>
          </a:xfrm>
          <a:prstGeom prst="rect">
            <a:avLst/>
          </a:prstGeom>
          <a:noFill/>
          <a:ln>
            <a:noFill/>
          </a:ln>
        </p:spPr>
        <p:txBody>
          <a:bodyPr anchorCtr="0" anchor="t" bIns="45700" lIns="91425" spcFirstLastPara="1" rIns="91425" wrap="square" tIns="45700">
            <a:noAutofit/>
          </a:bodyPr>
          <a:lstStyle/>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Purchase a smart card from your transit authority in Atlanta*, Chicago, San Francisco, or Washington D.C.</a:t>
            </a:r>
            <a:endParaRPr b="0" baseline="30000" i="0" sz="1800" u="none" cap="none" strike="noStrike">
              <a:solidFill>
                <a:srgbClr val="253746"/>
              </a:solidFill>
              <a:latin typeface="Inter"/>
              <a:ea typeface="Inter"/>
              <a:cs typeface="Inter"/>
              <a:sym typeface="Inter"/>
            </a:endParaRPr>
          </a:p>
        </p:txBody>
      </p:sp>
      <p:sp>
        <p:nvSpPr>
          <p:cNvPr id="11938" name="Google Shape;11938;p9"/>
          <p:cNvSpPr txBox="1"/>
          <p:nvPr/>
        </p:nvSpPr>
        <p:spPr>
          <a:xfrm>
            <a:off x="4667944" y="3038463"/>
            <a:ext cx="1807200" cy="1422300"/>
          </a:xfrm>
          <a:prstGeom prst="rect">
            <a:avLst/>
          </a:prstGeom>
          <a:noFill/>
          <a:ln>
            <a:noFill/>
          </a:ln>
        </p:spPr>
        <p:txBody>
          <a:bodyPr anchorCtr="0" anchor="t" bIns="45700" lIns="91425" spcFirstLastPara="1" rIns="91425" wrap="square" tIns="45700">
            <a:spAutoFit/>
          </a:bodyPr>
          <a:lstStyle/>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Log in to your WEX online account, go to the commuter page, and load your pre-tax dollars onto your smart card by clicking “New Order.” You must do this at least a month in advance.</a:t>
            </a:r>
            <a:endParaRPr b="0" baseline="30000" i="0" sz="1800" u="none" cap="none" strike="noStrike">
              <a:solidFill>
                <a:srgbClr val="253746"/>
              </a:solidFill>
              <a:latin typeface="Inter"/>
              <a:ea typeface="Inter"/>
              <a:cs typeface="Inter"/>
              <a:sym typeface="Inter"/>
            </a:endParaRPr>
          </a:p>
        </p:txBody>
      </p:sp>
      <p:sp>
        <p:nvSpPr>
          <p:cNvPr id="11939" name="Google Shape;11939;p9"/>
          <p:cNvSpPr txBox="1"/>
          <p:nvPr/>
        </p:nvSpPr>
        <p:spPr>
          <a:xfrm>
            <a:off x="478225" y="2972400"/>
            <a:ext cx="1898400" cy="3693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Enroll in mass transit plan.</a:t>
            </a:r>
            <a:endParaRPr b="0" baseline="30000" i="0" sz="1800" u="none" cap="none" strike="noStrike">
              <a:solidFill>
                <a:srgbClr val="253746"/>
              </a:solidFill>
              <a:latin typeface="Inter"/>
              <a:ea typeface="Inter"/>
              <a:cs typeface="Inter"/>
              <a:sym typeface="Inter"/>
            </a:endParaRPr>
          </a:p>
        </p:txBody>
      </p:sp>
      <p:sp>
        <p:nvSpPr>
          <p:cNvPr id="11940" name="Google Shape;11940;p9"/>
          <p:cNvSpPr txBox="1"/>
          <p:nvPr/>
        </p:nvSpPr>
        <p:spPr>
          <a:xfrm>
            <a:off x="6800125" y="3044050"/>
            <a:ext cx="1671000" cy="1089600"/>
          </a:xfrm>
          <a:prstGeom prst="rect">
            <a:avLst/>
          </a:prstGeom>
          <a:noFill/>
          <a:ln>
            <a:noFill/>
          </a:ln>
        </p:spPr>
        <p:txBody>
          <a:bodyPr anchorCtr="0" anchor="t" bIns="45700" lIns="91425" spcFirstLastPara="1" rIns="91425" wrap="square" tIns="45700">
            <a:spAutoFit/>
          </a:bodyPr>
          <a:lstStyle/>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Pre-tax dollars are available on the smart card on the 1st of the benefit month. </a:t>
            </a:r>
            <a:endParaRPr b="0" baseline="30000" i="0" sz="1800" u="none" cap="none" strike="noStrike">
              <a:solidFill>
                <a:srgbClr val="253746"/>
              </a:solidFill>
              <a:latin typeface="Inter"/>
              <a:ea typeface="Inter"/>
              <a:cs typeface="Inter"/>
              <a:sym typeface="Inter"/>
            </a:endParaRPr>
          </a:p>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You can begin spending!</a:t>
            </a:r>
            <a:endParaRPr b="0" baseline="30000" i="0" sz="1800" u="none" cap="none" strike="noStrike">
              <a:solidFill>
                <a:srgbClr val="253746"/>
              </a:solidFill>
              <a:latin typeface="Inter"/>
              <a:ea typeface="Inter"/>
              <a:cs typeface="Inter"/>
              <a:sym typeface="Inter"/>
            </a:endParaRPr>
          </a:p>
        </p:txBody>
      </p:sp>
      <p:sp>
        <p:nvSpPr>
          <p:cNvPr id="11941" name="Google Shape;11941;p9"/>
          <p:cNvSpPr/>
          <p:nvPr/>
        </p:nvSpPr>
        <p:spPr>
          <a:xfrm>
            <a:off x="153050" y="4652625"/>
            <a:ext cx="1498800" cy="430800"/>
          </a:xfrm>
          <a:prstGeom prst="snip1Rect">
            <a:avLst>
              <a:gd fmla="val 16667" name="adj"/>
            </a:avLst>
          </a:prstGeom>
          <a:solidFill>
            <a:srgbClr val="E2F0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9"/>
          <p:cNvSpPr txBox="1"/>
          <p:nvPr/>
        </p:nvSpPr>
        <p:spPr>
          <a:xfrm>
            <a:off x="244350" y="4652625"/>
            <a:ext cx="7341900" cy="357900"/>
          </a:xfrm>
          <a:prstGeom prst="rect">
            <a:avLst/>
          </a:prstGeom>
          <a:noFill/>
          <a:ln>
            <a:noFill/>
          </a:ln>
        </p:spPr>
        <p:txBody>
          <a:bodyPr anchorCtr="0" anchor="t" bIns="91425" lIns="91425" spcFirstLastPara="1" rIns="91425" wrap="square" tIns="91425">
            <a:spAutoFit/>
          </a:bodyPr>
          <a:lstStyle/>
          <a:p>
            <a:pPr indent="0" lvl="0" marL="0" marR="0" rtl="0" algn="l">
              <a:lnSpc>
                <a:spcPct val="75000"/>
              </a:lnSpc>
              <a:spcBef>
                <a:spcPts val="0"/>
              </a:spcBef>
              <a:spcAft>
                <a:spcPts val="0"/>
              </a:spcAft>
              <a:buClr>
                <a:srgbClr val="000000"/>
              </a:buClr>
              <a:buSzPts val="1500"/>
              <a:buFont typeface="Arial"/>
              <a:buNone/>
            </a:pPr>
            <a:r>
              <a:rPr b="0" baseline="30000" i="0" lang="en" sz="1500" u="none" cap="none" strike="noStrike">
                <a:solidFill>
                  <a:schemeClr val="dk1"/>
                </a:solidFill>
                <a:latin typeface="Inter"/>
                <a:ea typeface="Inter"/>
                <a:cs typeface="Inter"/>
                <a:sym typeface="Inter"/>
              </a:rPr>
              <a:t>*Not required for Atlanta; the smart card will be mailed to consumer after the first smart commute order is placed.</a:t>
            </a:r>
            <a:endParaRPr b="0" baseline="30000" i="0" sz="1500" u="none" cap="none" strike="noStrike">
              <a:solidFill>
                <a:schemeClr val="dk1"/>
              </a:solidFill>
              <a:latin typeface="Inter"/>
              <a:ea typeface="Inter"/>
              <a:cs typeface="Inter"/>
              <a:sym typeface="Inte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947" name="Shape 11947"/>
        <p:cNvGrpSpPr/>
        <p:nvPr/>
      </p:nvGrpSpPr>
      <p:grpSpPr>
        <a:xfrm>
          <a:off x="0" y="0"/>
          <a:ext cx="0" cy="0"/>
          <a:chOff x="0" y="0"/>
          <a:chExt cx="0" cy="0"/>
        </a:xfrm>
      </p:grpSpPr>
      <p:sp>
        <p:nvSpPr>
          <p:cNvPr id="11948" name="Google Shape;11948;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949" name="Google Shape;11949;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1950" name="Google Shape;11950;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1951" name="Google Shape;11951;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1952" name="Google Shape;11952;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1953" name="Google Shape;11953;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1954" name="Google Shape;11954;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1955" name="Google Shape;11955;p187"/>
          <p:cNvGrpSpPr/>
          <p:nvPr/>
        </p:nvGrpSpPr>
        <p:grpSpPr>
          <a:xfrm>
            <a:off x="2378878" y="4197928"/>
            <a:ext cx="1583522" cy="341066"/>
            <a:chOff x="2378878" y="4197928"/>
            <a:chExt cx="1583522" cy="341066"/>
          </a:xfrm>
        </p:grpSpPr>
        <p:pic>
          <p:nvPicPr>
            <p:cNvPr id="11956" name="Google Shape;11956;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1957" name="Google Shape;11957;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1958" name="Google Shape;11958;p187"/>
          <p:cNvGrpSpPr/>
          <p:nvPr/>
        </p:nvGrpSpPr>
        <p:grpSpPr>
          <a:xfrm>
            <a:off x="6482685" y="1270219"/>
            <a:ext cx="1655618" cy="2013308"/>
            <a:chOff x="4387713" y="1407459"/>
            <a:chExt cx="1655618" cy="2013308"/>
          </a:xfrm>
        </p:grpSpPr>
        <p:sp>
          <p:nvSpPr>
            <p:cNvPr id="11959" name="Google Shape;11959;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960" name="Google Shape;11960;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1961" name="Google Shape;11961;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1962" name="Google Shape;11962;p187"/>
            <p:cNvGrpSpPr/>
            <p:nvPr/>
          </p:nvGrpSpPr>
          <p:grpSpPr>
            <a:xfrm>
              <a:off x="4629588" y="1797136"/>
              <a:ext cx="149355" cy="230832"/>
              <a:chOff x="3159850" y="1430950"/>
              <a:chExt cx="59075" cy="91300"/>
            </a:xfrm>
          </p:grpSpPr>
          <p:sp>
            <p:nvSpPr>
              <p:cNvPr id="11963" name="Google Shape;11963;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1966" name="Google Shape;11966;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1967" name="Google Shape;11967;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1968" name="Google Shape;11968;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1969" name="Google Shape;11969;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1970" name="Google Shape;11970;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1971" name="Google Shape;11971;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1972" name="Google Shape;11972;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1973" name="Google Shape;11973;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1974" name="Google Shape;11974;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1975" name="Google Shape;11975;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1976" name="Google Shape;11976;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1977" name="Google Shape;11977;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1978" name="Google Shape;11978;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1979" name="Google Shape;11979;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1980" name="Google Shape;11980;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1981" name="Google Shape;11981;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1982" name="Google Shape;11982;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1983" name="Google Shape;11983;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8235"/>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theme/theme1.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